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22"/>
  </p:notesMasterIdLst>
  <p:handoutMasterIdLst>
    <p:handoutMasterId r:id="rId23"/>
  </p:handoutMasterIdLst>
  <p:sldIdLst>
    <p:sldId id="312" r:id="rId5"/>
    <p:sldId id="317" r:id="rId6"/>
    <p:sldId id="319" r:id="rId7"/>
    <p:sldId id="320" r:id="rId8"/>
    <p:sldId id="318" r:id="rId9"/>
    <p:sldId id="321" r:id="rId10"/>
    <p:sldId id="322" r:id="rId11"/>
    <p:sldId id="323" r:id="rId12"/>
    <p:sldId id="326" r:id="rId13"/>
    <p:sldId id="327" r:id="rId14"/>
    <p:sldId id="324" r:id="rId15"/>
    <p:sldId id="328" r:id="rId16"/>
    <p:sldId id="329" r:id="rId17"/>
    <p:sldId id="330" r:id="rId18"/>
    <p:sldId id="325" r:id="rId19"/>
    <p:sldId id="331" r:id="rId20"/>
    <p:sldId id="315" r:id="rId2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D9D35"/>
    <a:srgbClr val="004B84"/>
    <a:srgbClr val="9EC840"/>
    <a:srgbClr val="8A8885"/>
    <a:srgbClr val="9E173A"/>
    <a:srgbClr val="71A3BB"/>
    <a:srgbClr val="0C243B"/>
    <a:srgbClr val="C0BCB5"/>
    <a:srgbClr val="346E99"/>
    <a:srgbClr val="5A1D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6327" autoAdjust="0"/>
  </p:normalViewPr>
  <p:slideViewPr>
    <p:cSldViewPr snapToGrid="0">
      <p:cViewPr varScale="1">
        <p:scale>
          <a:sx n="157" d="100"/>
          <a:sy n="157" d="100"/>
        </p:scale>
        <p:origin x="156" y="33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382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21EF25F5-26A9-5FCC-4C83-1A323E35704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912C81B-E718-83D5-0549-E47D1D31CB5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C8BEBF-1DBA-429D-823C-93B7AF50B054}" type="datetimeFigureOut">
              <a:rPr lang="de-DE" smtClean="0"/>
              <a:t>24.09.2024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A9FF255-E569-AE74-99BC-3ACDEF9E1A9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BEA756F-0109-C6A6-0AAA-86299954F52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205F58-7675-4AB2-80CA-DBAEFB345FC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641978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A5A307-D8D8-8F43-8089-EE00C199E438}" type="datetimeFigureOut">
              <a:rPr lang="de-DE" smtClean="0"/>
              <a:t>24.09.2024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609A2A-B5E5-C844-B0A1-E749AC4C61D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97435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609A2A-B5E5-C844-B0A1-E749AC4C61D2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19855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609A2A-B5E5-C844-B0A1-E749AC4C61D2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9252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8B94A5D3-950C-AC81-A3E7-0721C2817C4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3960001" cy="5150511"/>
          </a:xfrm>
          <a:custGeom>
            <a:avLst/>
            <a:gdLst>
              <a:gd name="connsiteX0" fmla="*/ 0 w 7522703"/>
              <a:gd name="connsiteY0" fmla="*/ 0 h 3402106"/>
              <a:gd name="connsiteX1" fmla="*/ 7522703 w 7522703"/>
              <a:gd name="connsiteY1" fmla="*/ 0 h 3402106"/>
              <a:gd name="connsiteX2" fmla="*/ 7522703 w 7522703"/>
              <a:gd name="connsiteY2" fmla="*/ 3402106 h 3402106"/>
              <a:gd name="connsiteX3" fmla="*/ 0 w 7522703"/>
              <a:gd name="connsiteY3" fmla="*/ 3402106 h 3402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22703" h="3402106">
                <a:moveTo>
                  <a:pt x="0" y="0"/>
                </a:moveTo>
                <a:lnTo>
                  <a:pt x="7522703" y="0"/>
                </a:lnTo>
                <a:lnTo>
                  <a:pt x="7522703" y="3402106"/>
                </a:lnTo>
                <a:lnTo>
                  <a:pt x="0" y="340210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r>
              <a:rPr lang="en-US" dirty="0"/>
              <a:t>Add picture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453871A8-FEA9-40CA-8D4F-EA3E88047FFE}"/>
              </a:ext>
            </a:extLst>
          </p:cNvPr>
          <p:cNvSpPr/>
          <p:nvPr userDrawn="1"/>
        </p:nvSpPr>
        <p:spPr>
          <a:xfrm>
            <a:off x="3960001" y="0"/>
            <a:ext cx="5184000" cy="5150511"/>
          </a:xfrm>
          <a:prstGeom prst="rect">
            <a:avLst/>
          </a:prstGeom>
          <a:solidFill>
            <a:srgbClr val="004B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b="0" i="0" dirty="0">
              <a:latin typeface="Roboto Light" panose="02000000000000000000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EEFC4DB-11BC-8302-2AA1-0B0402F583F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39448" y="1073069"/>
            <a:ext cx="4854773" cy="1790700"/>
          </a:xfrm>
          <a:prstGeom prst="rect">
            <a:avLst/>
          </a:prstGeom>
          <a:noFill/>
        </p:spPr>
        <p:txBody>
          <a:bodyPr anchor="b">
            <a:normAutofit/>
          </a:bodyPr>
          <a:lstStyle>
            <a:lvl1pPr algn="l">
              <a:defRPr sz="3000" b="0" i="0" baseline="0">
                <a:solidFill>
                  <a:srgbClr val="9EC84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12A94BF2-EF20-7DE9-9479-8591A4AE7AE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39448" y="2961699"/>
            <a:ext cx="4854774" cy="124182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E710511D-D3BE-11E6-BAC2-0CAA35ED807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39448" y="4346570"/>
            <a:ext cx="4849752" cy="3073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de-DE" sz="900" dirty="0"/>
              <a:t>Revision </a:t>
            </a:r>
            <a:r>
              <a:rPr lang="de-DE" sz="900" dirty="0" err="1"/>
              <a:t>number</a:t>
            </a:r>
            <a:r>
              <a:rPr lang="de-DE" sz="900" dirty="0"/>
              <a:t> and </a:t>
            </a:r>
            <a:r>
              <a:rPr lang="de-DE" sz="900" dirty="0" err="1"/>
              <a:t>author</a:t>
            </a:r>
            <a:endParaRPr lang="de-DE" dirty="0"/>
          </a:p>
        </p:txBody>
      </p:sp>
      <p:pic>
        <p:nvPicPr>
          <p:cNvPr id="15" name="Grafický objekt 14">
            <a:extLst>
              <a:ext uri="{FF2B5EF4-FFF2-40B4-BE49-F238E27FC236}">
                <a16:creationId xmlns:a16="http://schemas.microsoft.com/office/drawing/2014/main" id="{6176606E-B995-998A-5DBC-586124E591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09200" y="4911099"/>
            <a:ext cx="1984689" cy="139005"/>
          </a:xfrm>
          <a:prstGeom prst="rect">
            <a:avLst/>
          </a:prstGeom>
        </p:spPr>
      </p:pic>
      <p:pic>
        <p:nvPicPr>
          <p:cNvPr id="3" name="Obrázek 2" descr="Obsah obrázku text, Písmo, snímek obrazovky, logo&#10;&#10;Popis byl vytvořen automaticky">
            <a:extLst>
              <a:ext uri="{FF2B5EF4-FFF2-40B4-BE49-F238E27FC236}">
                <a16:creationId xmlns:a16="http://schemas.microsoft.com/office/drawing/2014/main" id="{B1B1D7AB-59A8-030A-C966-1E33A35E7D0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355792" y="126080"/>
            <a:ext cx="642785" cy="94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7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3 texts_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2000" y="360000"/>
            <a:ext cx="7524000" cy="46800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Edit Headline</a:t>
            </a:r>
            <a:endParaRPr lang="en-US" dirty="0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0EF5A66E-37B9-C353-C7F7-D34518F070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2000" y="796122"/>
            <a:ext cx="7524000" cy="360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 b="0" i="0">
                <a:solidFill>
                  <a:srgbClr val="9EC840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de-DE" b="0" i="0" dirty="0">
                <a:latin typeface="Roboto Medium" panose="02000000000000000000" pitchFamily="2" charset="0"/>
                <a:ea typeface="Roboto Medium" panose="02000000000000000000" pitchFamily="2" charset="0"/>
              </a:rPr>
              <a:t>Edit Subheadline</a:t>
            </a:r>
            <a:endParaRPr lang="de-DE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C32838A5-FDAB-14E1-C7A4-E00FC49A80A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1793" y="1638206"/>
            <a:ext cx="2525899" cy="216000"/>
          </a:xfrm>
          <a:prstGeom prst="rect">
            <a:avLst/>
          </a:prstGeom>
          <a:solidFill>
            <a:srgbClr val="004B84"/>
          </a:solidFill>
          <a:ln>
            <a:solidFill>
              <a:srgbClr val="004B84"/>
            </a:solidFill>
          </a:ln>
        </p:spPr>
        <p:txBody>
          <a:bodyPr anchor="ctr" anchorCtr="0"/>
          <a:lstStyle>
            <a:lvl1pPr marL="0" indent="0">
              <a:lnSpc>
                <a:spcPts val="1600"/>
              </a:lnSpc>
              <a:buNone/>
              <a:defRPr sz="10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B7B6E7C2-3720-17ED-385B-13C4C16EE9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2000" y="4788000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aseline="0">
                <a:solidFill>
                  <a:schemeClr val="tx1">
                    <a:tint val="75000"/>
                  </a:schemeClr>
                </a:solidFill>
                <a:latin typeface="Roboto Light" panose="02000000000000000000" pitchFamily="2" charset="0"/>
              </a:defRPr>
            </a:lvl1pPr>
          </a:lstStyle>
          <a:p>
            <a:r>
              <a:rPr lang="cs-CZ" dirty="0"/>
              <a:t>BMT</a:t>
            </a:r>
            <a:r>
              <a:rPr lang="de-DE" dirty="0"/>
              <a:t> PowerPoint Master 16:9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5F618CCB-3AF1-B66F-893F-AD3F4B9375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4788000"/>
            <a:ext cx="61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aseline="0">
                <a:solidFill>
                  <a:schemeClr val="tx1">
                    <a:tint val="75000"/>
                  </a:schemeClr>
                </a:solidFill>
                <a:latin typeface="Roboto Light" panose="02000000000000000000" pitchFamily="2" charset="0"/>
              </a:defRPr>
            </a:lvl1pPr>
          </a:lstStyle>
          <a:p>
            <a:fld id="{22FF619B-FA4A-F944-9B96-D79962FF51BF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3" name="Textplatzhalter 12">
            <a:extLst>
              <a:ext uri="{FF2B5EF4-FFF2-40B4-BE49-F238E27FC236}">
                <a16:creationId xmlns:a16="http://schemas.microsoft.com/office/drawing/2014/main" id="{1B651270-D93B-CD8E-C033-EC23CA422D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1999" y="1861532"/>
            <a:ext cx="2526792" cy="2872204"/>
          </a:xfrm>
          <a:prstGeom prst="rect">
            <a:avLst/>
          </a:prstGeom>
          <a:solidFill>
            <a:srgbClr val="004B84">
              <a:alpha val="20000"/>
            </a:srgbClr>
          </a:solidFill>
          <a:ln w="3175">
            <a:solidFill>
              <a:srgbClr val="004B84">
                <a:alpha val="20000"/>
              </a:srgbClr>
            </a:solidFill>
          </a:ln>
        </p:spPr>
        <p:txBody>
          <a:bodyPr/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de-DE" dirty="0" err="1"/>
              <a:t>Bulletpoint</a:t>
            </a:r>
            <a:endParaRPr lang="de-DE" dirty="0"/>
          </a:p>
          <a:p>
            <a:pPr lvl="0"/>
            <a:r>
              <a:rPr lang="de-DE" dirty="0" err="1"/>
              <a:t>Bulletpoint</a:t>
            </a:r>
            <a:endParaRPr lang="de-DE" dirty="0"/>
          </a:p>
        </p:txBody>
      </p:sp>
      <p:sp>
        <p:nvSpPr>
          <p:cNvPr id="35" name="Textplatzhalter 12">
            <a:extLst>
              <a:ext uri="{FF2B5EF4-FFF2-40B4-BE49-F238E27FC236}">
                <a16:creationId xmlns:a16="http://schemas.microsoft.com/office/drawing/2014/main" id="{6C4F1AAF-0E3A-3AF0-A0DE-E954C20842C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187726" y="1852888"/>
            <a:ext cx="2526792" cy="2880847"/>
          </a:xfrm>
          <a:prstGeom prst="rect">
            <a:avLst/>
          </a:prstGeom>
          <a:solidFill>
            <a:srgbClr val="004B84">
              <a:alpha val="20000"/>
            </a:srgbClr>
          </a:solidFill>
          <a:ln w="3175">
            <a:solidFill>
              <a:srgbClr val="004B84">
                <a:alpha val="20000"/>
              </a:srgbClr>
            </a:solidFill>
          </a:ln>
        </p:spPr>
        <p:txBody>
          <a:bodyPr/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de-DE" dirty="0" err="1"/>
              <a:t>Bulletpoint</a:t>
            </a:r>
            <a:endParaRPr lang="de-DE" dirty="0"/>
          </a:p>
          <a:p>
            <a:pPr lvl="0"/>
            <a:r>
              <a:rPr lang="de-DE" dirty="0" err="1"/>
              <a:t>Bulletpoint</a:t>
            </a:r>
            <a:endParaRPr lang="de-DE" dirty="0"/>
          </a:p>
        </p:txBody>
      </p:sp>
      <p:sp>
        <p:nvSpPr>
          <p:cNvPr id="36" name="Textplatzhalter 12">
            <a:extLst>
              <a:ext uri="{FF2B5EF4-FFF2-40B4-BE49-F238E27FC236}">
                <a16:creationId xmlns:a16="http://schemas.microsoft.com/office/drawing/2014/main" id="{5F72E7DD-A940-AA37-3C54-92E762FCDAC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776652" y="2632109"/>
            <a:ext cx="2520000" cy="1181137"/>
          </a:xfrm>
          <a:prstGeom prst="rect">
            <a:avLst/>
          </a:prstGeom>
          <a:solidFill>
            <a:srgbClr val="9E173A">
              <a:alpha val="20000"/>
            </a:srgbClr>
          </a:solidFill>
          <a:ln w="3175">
            <a:solidFill>
              <a:srgbClr val="004B84">
                <a:alpha val="20000"/>
              </a:srgbClr>
            </a:solidFill>
          </a:ln>
        </p:spPr>
        <p:txBody>
          <a:bodyPr/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de-DE" dirty="0" err="1"/>
              <a:t>Bulletpoint</a:t>
            </a:r>
            <a:endParaRPr lang="de-DE" dirty="0"/>
          </a:p>
          <a:p>
            <a:pPr lvl="0"/>
            <a:r>
              <a:rPr lang="de-DE" dirty="0" err="1"/>
              <a:t>Bulletpoint</a:t>
            </a:r>
            <a:endParaRPr lang="de-DE" dirty="0"/>
          </a:p>
        </p:txBody>
      </p:sp>
      <p:sp>
        <p:nvSpPr>
          <p:cNvPr id="37" name="Textplatzhalter 12">
            <a:extLst>
              <a:ext uri="{FF2B5EF4-FFF2-40B4-BE49-F238E27FC236}">
                <a16:creationId xmlns:a16="http://schemas.microsoft.com/office/drawing/2014/main" id="{4D1A1191-029A-CDAC-B8E5-A7CD1B5EBA1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187281" y="1640406"/>
            <a:ext cx="2527237" cy="216000"/>
          </a:xfrm>
          <a:prstGeom prst="rect">
            <a:avLst/>
          </a:prstGeom>
          <a:solidFill>
            <a:srgbClr val="004B84"/>
          </a:solidFill>
          <a:ln>
            <a:solidFill>
              <a:srgbClr val="004B84"/>
            </a:solidFill>
          </a:ln>
        </p:spPr>
        <p:txBody>
          <a:bodyPr anchor="ctr" anchorCtr="0"/>
          <a:lstStyle>
            <a:lvl1pPr marL="0" indent="0">
              <a:lnSpc>
                <a:spcPts val="1600"/>
              </a:lnSpc>
              <a:buNone/>
              <a:defRPr sz="10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38" name="Textplatzhalter 12">
            <a:extLst>
              <a:ext uri="{FF2B5EF4-FFF2-40B4-BE49-F238E27FC236}">
                <a16:creationId xmlns:a16="http://schemas.microsoft.com/office/drawing/2014/main" id="{C88529DF-1CD4-429B-DF1E-7C0718920C5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776607" y="2416108"/>
            <a:ext cx="2520000" cy="216000"/>
          </a:xfrm>
          <a:prstGeom prst="rect">
            <a:avLst/>
          </a:prstGeom>
          <a:solidFill>
            <a:srgbClr val="9E173A"/>
          </a:solidFill>
          <a:ln>
            <a:solidFill>
              <a:srgbClr val="9E173A"/>
            </a:solidFill>
          </a:ln>
        </p:spPr>
        <p:txBody>
          <a:bodyPr anchor="ctr" anchorCtr="0"/>
          <a:lstStyle>
            <a:lvl1pPr marL="0" indent="0">
              <a:lnSpc>
                <a:spcPts val="1600"/>
              </a:lnSpc>
              <a:buNone/>
              <a:defRPr sz="10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39" name="Textplatzhalter 12">
            <a:extLst>
              <a:ext uri="{FF2B5EF4-FFF2-40B4-BE49-F238E27FC236}">
                <a16:creationId xmlns:a16="http://schemas.microsoft.com/office/drawing/2014/main" id="{6645AB9F-DA71-1CB4-5E11-5B2D1E92F04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11114" y="1291220"/>
            <a:ext cx="396000" cy="216000"/>
          </a:xfrm>
          <a:prstGeom prst="rect">
            <a:avLst/>
          </a:prstGeom>
          <a:solidFill>
            <a:srgbClr val="004B84"/>
          </a:solidFill>
          <a:ln w="3175">
            <a:solidFill>
              <a:srgbClr val="004B84"/>
            </a:solidFill>
          </a:ln>
        </p:spPr>
        <p:txBody>
          <a:bodyPr anchor="ctr" anchorCtr="0"/>
          <a:lstStyle>
            <a:lvl1pPr marL="0" indent="0" algn="ctr">
              <a:lnSpc>
                <a:spcPts val="1600"/>
              </a:lnSpc>
              <a:buNone/>
              <a:defRPr sz="10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de-DE" dirty="0"/>
              <a:t>KL</a:t>
            </a:r>
          </a:p>
        </p:txBody>
      </p:sp>
      <p:sp>
        <p:nvSpPr>
          <p:cNvPr id="40" name="Textplatzhalter 12">
            <a:extLst>
              <a:ext uri="{FF2B5EF4-FFF2-40B4-BE49-F238E27FC236}">
                <a16:creationId xmlns:a16="http://schemas.microsoft.com/office/drawing/2014/main" id="{E4F22EF6-A7B2-0F89-CB27-A2417E1A58F2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5513" y="1290472"/>
            <a:ext cx="2124000" cy="216000"/>
          </a:xfrm>
          <a:prstGeom prst="rect">
            <a:avLst/>
          </a:prstGeom>
          <a:solidFill>
            <a:srgbClr val="004B84">
              <a:alpha val="20000"/>
            </a:srgbClr>
          </a:solidFill>
          <a:ln w="3175">
            <a:solidFill>
              <a:srgbClr val="004B84">
                <a:alpha val="20000"/>
              </a:srgbClr>
            </a:solidFill>
          </a:ln>
        </p:spPr>
        <p:txBody>
          <a:bodyPr anchor="ctr" anchorCtr="0"/>
          <a:lstStyle>
            <a:lvl1pPr marL="0" indent="0" algn="l">
              <a:lnSpc>
                <a:spcPts val="1600"/>
              </a:lnSpc>
              <a:buNone/>
              <a:defRPr sz="1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de-DE" dirty="0"/>
              <a:t>Name</a:t>
            </a:r>
          </a:p>
        </p:txBody>
      </p:sp>
      <p:sp>
        <p:nvSpPr>
          <p:cNvPr id="41" name="Textplatzhalter 12">
            <a:extLst>
              <a:ext uri="{FF2B5EF4-FFF2-40B4-BE49-F238E27FC236}">
                <a16:creationId xmlns:a16="http://schemas.microsoft.com/office/drawing/2014/main" id="{0AC34A70-40BA-78A8-A471-8225C10AD5F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194304" y="1291220"/>
            <a:ext cx="396000" cy="216000"/>
          </a:xfrm>
          <a:prstGeom prst="rect">
            <a:avLst/>
          </a:prstGeom>
          <a:solidFill>
            <a:srgbClr val="004B84"/>
          </a:solidFill>
          <a:ln w="3175">
            <a:solidFill>
              <a:srgbClr val="004B84"/>
            </a:solidFill>
          </a:ln>
        </p:spPr>
        <p:txBody>
          <a:bodyPr anchor="ctr" anchorCtr="0"/>
          <a:lstStyle>
            <a:lvl1pPr marL="0" indent="0" algn="ctr">
              <a:lnSpc>
                <a:spcPts val="1600"/>
              </a:lnSpc>
              <a:buNone/>
              <a:defRPr sz="10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de-DE" dirty="0"/>
              <a:t>KL</a:t>
            </a:r>
          </a:p>
        </p:txBody>
      </p:sp>
      <p:sp>
        <p:nvSpPr>
          <p:cNvPr id="42" name="Textplatzhalter 12">
            <a:extLst>
              <a:ext uri="{FF2B5EF4-FFF2-40B4-BE49-F238E27FC236}">
                <a16:creationId xmlns:a16="http://schemas.microsoft.com/office/drawing/2014/main" id="{4F5B0B3C-A41F-8F1D-CE17-2A2FCFD897D7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591878" y="1290472"/>
            <a:ext cx="4704729" cy="216000"/>
          </a:xfrm>
          <a:prstGeom prst="rect">
            <a:avLst/>
          </a:prstGeom>
          <a:solidFill>
            <a:srgbClr val="004B84">
              <a:alpha val="20000"/>
            </a:srgbClr>
          </a:solidFill>
          <a:ln w="3175">
            <a:solidFill>
              <a:srgbClr val="004B84">
                <a:alpha val="20000"/>
              </a:srgbClr>
            </a:solidFill>
          </a:ln>
        </p:spPr>
        <p:txBody>
          <a:bodyPr anchor="ctr" anchorCtr="0"/>
          <a:lstStyle>
            <a:lvl1pPr marL="0" indent="0" algn="l">
              <a:lnSpc>
                <a:spcPts val="1600"/>
              </a:lnSpc>
              <a:buNone/>
              <a:defRPr sz="1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de-DE" dirty="0"/>
              <a:t>Name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8D1D123D-07A3-1CE6-5442-CD105012D9A3}"/>
              </a:ext>
            </a:extLst>
          </p:cNvPr>
          <p:cNvGrpSpPr/>
          <p:nvPr userDrawn="1"/>
        </p:nvGrpSpPr>
        <p:grpSpPr>
          <a:xfrm>
            <a:off x="5775652" y="1637847"/>
            <a:ext cx="2526792" cy="744821"/>
            <a:chOff x="5947300" y="1454029"/>
            <a:chExt cx="2580335" cy="799510"/>
          </a:xfrm>
        </p:grpSpPr>
        <p:sp>
          <p:nvSpPr>
            <p:cNvPr id="6" name="Rechteck: abgerundete Ecken 5">
              <a:extLst>
                <a:ext uri="{FF2B5EF4-FFF2-40B4-BE49-F238E27FC236}">
                  <a16:creationId xmlns:a16="http://schemas.microsoft.com/office/drawing/2014/main" id="{A4FE2574-99A6-5EC1-7EC0-C2F0BA5B4C4B}"/>
                </a:ext>
              </a:extLst>
            </p:cNvPr>
            <p:cNvSpPr/>
            <p:nvPr/>
          </p:nvSpPr>
          <p:spPr>
            <a:xfrm>
              <a:off x="5947300" y="1454029"/>
              <a:ext cx="2580335" cy="799510"/>
            </a:xfrm>
            <a:prstGeom prst="roundRect">
              <a:avLst>
                <a:gd name="adj" fmla="val 0"/>
              </a:avLst>
            </a:prstGeom>
            <a:solidFill>
              <a:srgbClr val="E5E5E5"/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90000" tIns="18000" rIns="90000" bIns="18000"/>
            <a:lstStyle/>
            <a:p>
              <a:endParaRPr lang="en-US" sz="1200" dirty="0">
                <a:latin typeface="Roboto Medium" panose="02000000000000000000" pitchFamily="2" charset="0"/>
                <a:ea typeface="Roboto Medium" panose="02000000000000000000" pitchFamily="2" charset="0"/>
              </a:endParaRPr>
            </a:p>
          </p:txBody>
        </p:sp>
        <p:grpSp>
          <p:nvGrpSpPr>
            <p:cNvPr id="7" name="Gruppieren 6">
              <a:extLst>
                <a:ext uri="{FF2B5EF4-FFF2-40B4-BE49-F238E27FC236}">
                  <a16:creationId xmlns:a16="http://schemas.microsoft.com/office/drawing/2014/main" id="{F67AE257-56BA-FE9C-DA77-DC960EF3A777}"/>
                </a:ext>
              </a:extLst>
            </p:cNvPr>
            <p:cNvGrpSpPr/>
            <p:nvPr/>
          </p:nvGrpSpPr>
          <p:grpSpPr>
            <a:xfrm>
              <a:off x="5992711" y="1457898"/>
              <a:ext cx="615652" cy="736591"/>
              <a:chOff x="5973661" y="1514416"/>
              <a:chExt cx="615652" cy="736591"/>
            </a:xfrm>
          </p:grpSpPr>
          <p:sp>
            <p:nvSpPr>
              <p:cNvPr id="31" name="Rechteck 30">
                <a:extLst>
                  <a:ext uri="{FF2B5EF4-FFF2-40B4-BE49-F238E27FC236}">
                    <a16:creationId xmlns:a16="http://schemas.microsoft.com/office/drawing/2014/main" id="{40625E95-6C51-C4B3-B9A4-80B8D3542266}"/>
                  </a:ext>
                </a:extLst>
              </p:cNvPr>
              <p:cNvSpPr/>
              <p:nvPr/>
            </p:nvSpPr>
            <p:spPr>
              <a:xfrm>
                <a:off x="6006319" y="1554354"/>
                <a:ext cx="530499" cy="696653"/>
              </a:xfrm>
              <a:prstGeom prst="rect">
                <a:avLst/>
              </a:prstGeom>
              <a:solidFill>
                <a:srgbClr val="8A8885">
                  <a:alpha val="10000"/>
                </a:srgbClr>
              </a:solidFill>
              <a:ln w="9525" cap="flat" cmpd="sng" algn="ctr">
                <a:solidFill>
                  <a:srgbClr val="8A8885">
                    <a:alpha val="2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900" kern="0" dirty="0" err="1">
                  <a:solidFill>
                    <a:srgbClr val="000000"/>
                  </a:solidFill>
                  <a:latin typeface="Arial"/>
                  <a:ea typeface="+mn-ea"/>
                  <a:cs typeface="Arial"/>
                </a:endParaRPr>
              </a:p>
            </p:txBody>
          </p:sp>
          <p:sp>
            <p:nvSpPr>
              <p:cNvPr id="33" name="Fußzeilenplatzhalter 6">
                <a:extLst>
                  <a:ext uri="{FF2B5EF4-FFF2-40B4-BE49-F238E27FC236}">
                    <a16:creationId xmlns:a16="http://schemas.microsoft.com/office/drawing/2014/main" id="{CF6C97C8-CC10-5139-852A-D520CE032B0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973661" y="1514416"/>
                <a:ext cx="615652" cy="162061"/>
              </a:xfrm>
              <a:prstGeom prst="rect">
                <a:avLst/>
              </a:prstGeom>
            </p:spPr>
            <p:txBody>
              <a:bodyPr vert="horz" lIns="91440" tIns="45720" rIns="91440" bIns="45720"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800" kern="1200" baseline="0">
                    <a:solidFill>
                      <a:schemeClr val="tx1">
                        <a:tint val="75000"/>
                      </a:schemeClr>
                    </a:solidFill>
                    <a:latin typeface="Roboto Light" panose="02000000000000000000" pitchFamily="2" charset="0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dirty="0"/>
                  <a:t>	</a:t>
                </a:r>
                <a:r>
                  <a:rPr lang="de-DE" dirty="0">
                    <a:solidFill>
                      <a:srgbClr val="004B84"/>
                    </a:solidFill>
                    <a:latin typeface="Roboto Medium" panose="02000000000000000000" pitchFamily="2" charset="0"/>
                    <a:ea typeface="Roboto Medium" panose="02000000000000000000" pitchFamily="2" charset="0"/>
                  </a:rPr>
                  <a:t>STATUS</a:t>
                </a:r>
              </a:p>
            </p:txBody>
          </p:sp>
        </p:grpSp>
        <p:grpSp>
          <p:nvGrpSpPr>
            <p:cNvPr id="9" name="Gruppieren 8">
              <a:extLst>
                <a:ext uri="{FF2B5EF4-FFF2-40B4-BE49-F238E27FC236}">
                  <a16:creationId xmlns:a16="http://schemas.microsoft.com/office/drawing/2014/main" id="{D10DC115-B019-5004-06A4-3FD8799DCD7D}"/>
                </a:ext>
              </a:extLst>
            </p:cNvPr>
            <p:cNvGrpSpPr/>
            <p:nvPr/>
          </p:nvGrpSpPr>
          <p:grpSpPr>
            <a:xfrm>
              <a:off x="6618426" y="1457898"/>
              <a:ext cx="615652" cy="736591"/>
              <a:chOff x="7248798" y="1512752"/>
              <a:chExt cx="615652" cy="736591"/>
            </a:xfrm>
          </p:grpSpPr>
          <p:sp>
            <p:nvSpPr>
              <p:cNvPr id="28" name="Rechteck 27">
                <a:extLst>
                  <a:ext uri="{FF2B5EF4-FFF2-40B4-BE49-F238E27FC236}">
                    <a16:creationId xmlns:a16="http://schemas.microsoft.com/office/drawing/2014/main" id="{E36AB294-896D-81EB-2E41-C98F2D8238A4}"/>
                  </a:ext>
                </a:extLst>
              </p:cNvPr>
              <p:cNvSpPr/>
              <p:nvPr/>
            </p:nvSpPr>
            <p:spPr>
              <a:xfrm>
                <a:off x="7292342" y="1552690"/>
                <a:ext cx="530499" cy="696653"/>
              </a:xfrm>
              <a:prstGeom prst="rect">
                <a:avLst/>
              </a:prstGeom>
              <a:solidFill>
                <a:srgbClr val="8A8885">
                  <a:alpha val="10000"/>
                </a:srgbClr>
              </a:solidFill>
              <a:ln w="9525" cap="flat" cmpd="sng" algn="ctr">
                <a:solidFill>
                  <a:srgbClr val="8A8885">
                    <a:alpha val="2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900" kern="0" dirty="0" err="1">
                  <a:solidFill>
                    <a:srgbClr val="000000"/>
                  </a:solidFill>
                  <a:latin typeface="Arial"/>
                  <a:ea typeface="+mn-ea"/>
                  <a:cs typeface="Arial"/>
                </a:endParaRPr>
              </a:p>
            </p:txBody>
          </p:sp>
          <p:sp>
            <p:nvSpPr>
              <p:cNvPr id="29" name="Fußzeilenplatzhalter 6">
                <a:extLst>
                  <a:ext uri="{FF2B5EF4-FFF2-40B4-BE49-F238E27FC236}">
                    <a16:creationId xmlns:a16="http://schemas.microsoft.com/office/drawing/2014/main" id="{AF2E3C3C-6299-314D-D080-274312DD2DB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248798" y="1512752"/>
                <a:ext cx="615652" cy="162061"/>
              </a:xfrm>
              <a:prstGeom prst="rect">
                <a:avLst/>
              </a:prstGeom>
            </p:spPr>
            <p:txBody>
              <a:bodyPr vert="horz" lIns="91440" tIns="45720" rIns="91440" bIns="45720"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800" kern="1200" baseline="0">
                    <a:solidFill>
                      <a:schemeClr val="tx1">
                        <a:tint val="75000"/>
                      </a:schemeClr>
                    </a:solidFill>
                    <a:latin typeface="Roboto Light" panose="02000000000000000000" pitchFamily="2" charset="0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dirty="0">
                    <a:solidFill>
                      <a:srgbClr val="022B4D"/>
                    </a:solidFill>
                  </a:rPr>
                  <a:t>	</a:t>
                </a:r>
                <a:r>
                  <a:rPr lang="de-DE" dirty="0">
                    <a:solidFill>
                      <a:srgbClr val="004B84"/>
                    </a:solidFill>
                    <a:latin typeface="Roboto Medium" panose="02000000000000000000" pitchFamily="2" charset="0"/>
                    <a:ea typeface="Roboto Medium" panose="02000000000000000000" pitchFamily="2" charset="0"/>
                  </a:rPr>
                  <a:t>HG</a:t>
                </a:r>
              </a:p>
            </p:txBody>
          </p:sp>
          <p:sp>
            <p:nvSpPr>
              <p:cNvPr id="30" name="Textplatzhalter 4">
                <a:extLst>
                  <a:ext uri="{FF2B5EF4-FFF2-40B4-BE49-F238E27FC236}">
                    <a16:creationId xmlns:a16="http://schemas.microsoft.com/office/drawing/2014/main" id="{6A8ED6EE-F0D7-0FD9-72C3-5227B518C50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292342" y="1862579"/>
                <a:ext cx="530499" cy="162061"/>
              </a:xfrm>
              <a:prstGeom prst="rect">
                <a:avLst/>
              </a:prstGeom>
            </p:spPr>
            <p:txBody>
              <a:bodyPr lIns="18000" tIns="18000" rIns="18000" bIns="18000" anchor="ctr"/>
              <a:lstStyle>
                <a:lvl1pPr marL="0" indent="0" algn="l" defTabSz="685800" rtl="0" eaLnBrk="1" latinLnBrk="0" hangingPunct="1">
                  <a:lnSpc>
                    <a:spcPts val="1600"/>
                  </a:lnSpc>
                  <a:spcBef>
                    <a:spcPts val="750"/>
                  </a:spcBef>
                  <a:buFont typeface="Arial" panose="020B0604020202020204" pitchFamily="34" charset="0"/>
                  <a:buNone/>
                  <a:defRPr sz="1000" b="0" i="0" kern="1200" baseline="0">
                    <a:solidFill>
                      <a:schemeClr val="tx1"/>
                    </a:solidFill>
                    <a:latin typeface="Roboto Light" panose="02000000000000000000" pitchFamily="2" charset="0"/>
                    <a:ea typeface="Roboto Light" panose="02000000000000000000" pitchFamily="2" charset="0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 baseline="0">
                    <a:solidFill>
                      <a:schemeClr val="tx1"/>
                    </a:solidFill>
                    <a:latin typeface="Roboto Light" panose="02000000000000000000" pitchFamily="2" charset="0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 baseline="0">
                    <a:solidFill>
                      <a:schemeClr val="tx1"/>
                    </a:solidFill>
                    <a:latin typeface="Roboto Light" panose="02000000000000000000" pitchFamily="2" charset="0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 baseline="0">
                    <a:solidFill>
                      <a:schemeClr val="tx1"/>
                    </a:solidFill>
                    <a:latin typeface="Roboto Light" panose="02000000000000000000" pitchFamily="2" charset="0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 baseline="0">
                    <a:solidFill>
                      <a:schemeClr val="tx1"/>
                    </a:solidFill>
                    <a:latin typeface="Roboto Light" panose="02000000000000000000" pitchFamily="2" charset="0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de-DE" sz="2400" b="1" dirty="0">
                    <a:solidFill>
                      <a:srgbClr val="004B84"/>
                    </a:solidFill>
                  </a:rPr>
                  <a:t>3</a:t>
                </a:r>
                <a:endParaRPr lang="en-US" sz="2400" b="1" dirty="0">
                  <a:solidFill>
                    <a:srgbClr val="004B84"/>
                  </a:solidFill>
                </a:endParaRPr>
              </a:p>
            </p:txBody>
          </p:sp>
        </p:grpSp>
        <p:grpSp>
          <p:nvGrpSpPr>
            <p:cNvPr id="11" name="Gruppieren 10">
              <a:extLst>
                <a:ext uri="{FF2B5EF4-FFF2-40B4-BE49-F238E27FC236}">
                  <a16:creationId xmlns:a16="http://schemas.microsoft.com/office/drawing/2014/main" id="{74E21A5C-07A8-3061-ABAE-14D6BA2444EB}"/>
                </a:ext>
              </a:extLst>
            </p:cNvPr>
            <p:cNvGrpSpPr/>
            <p:nvPr/>
          </p:nvGrpSpPr>
          <p:grpSpPr>
            <a:xfrm>
              <a:off x="7869855" y="1457898"/>
              <a:ext cx="615652" cy="736503"/>
              <a:chOff x="7869855" y="1522124"/>
              <a:chExt cx="615652" cy="736503"/>
            </a:xfrm>
          </p:grpSpPr>
          <p:sp>
            <p:nvSpPr>
              <p:cNvPr id="24" name="Rechteck 23">
                <a:extLst>
                  <a:ext uri="{FF2B5EF4-FFF2-40B4-BE49-F238E27FC236}">
                    <a16:creationId xmlns:a16="http://schemas.microsoft.com/office/drawing/2014/main" id="{6F7B766B-9D59-243F-3670-5C9D2E0C34B3}"/>
                  </a:ext>
                </a:extLst>
              </p:cNvPr>
              <p:cNvSpPr/>
              <p:nvPr/>
            </p:nvSpPr>
            <p:spPr>
              <a:xfrm>
                <a:off x="7913399" y="1562062"/>
                <a:ext cx="530499" cy="696565"/>
              </a:xfrm>
              <a:prstGeom prst="rect">
                <a:avLst/>
              </a:prstGeom>
              <a:solidFill>
                <a:srgbClr val="8A8885">
                  <a:alpha val="10000"/>
                </a:srgbClr>
              </a:solidFill>
              <a:ln w="9525" cap="flat" cmpd="sng" algn="ctr">
                <a:solidFill>
                  <a:srgbClr val="8A8885">
                    <a:alpha val="2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900" kern="0" dirty="0" err="1">
                  <a:solidFill>
                    <a:srgbClr val="000000"/>
                  </a:solidFill>
                  <a:latin typeface="Arial"/>
                  <a:ea typeface="+mn-ea"/>
                  <a:cs typeface="Arial"/>
                </a:endParaRPr>
              </a:p>
            </p:txBody>
          </p:sp>
          <p:sp>
            <p:nvSpPr>
              <p:cNvPr id="25" name="Fußzeilenplatzhalter 6">
                <a:extLst>
                  <a:ext uri="{FF2B5EF4-FFF2-40B4-BE49-F238E27FC236}">
                    <a16:creationId xmlns:a16="http://schemas.microsoft.com/office/drawing/2014/main" id="{E277E958-CD27-7AC6-BC7F-639D0450A43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869855" y="1522124"/>
                <a:ext cx="615652" cy="162061"/>
              </a:xfrm>
              <a:prstGeom prst="rect">
                <a:avLst/>
              </a:prstGeom>
            </p:spPr>
            <p:txBody>
              <a:bodyPr vert="horz" lIns="91440" tIns="45720" rIns="91440" bIns="45720"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800" kern="1200" baseline="0">
                    <a:solidFill>
                      <a:schemeClr val="tx1">
                        <a:tint val="75000"/>
                      </a:schemeClr>
                    </a:solidFill>
                    <a:latin typeface="Roboto Light" panose="02000000000000000000" pitchFamily="2" charset="0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dirty="0">
                    <a:solidFill>
                      <a:srgbClr val="022B4D"/>
                    </a:solidFill>
                  </a:rPr>
                  <a:t>	</a:t>
                </a:r>
                <a:r>
                  <a:rPr lang="de-DE" dirty="0">
                    <a:solidFill>
                      <a:srgbClr val="004B84"/>
                    </a:solidFill>
                    <a:latin typeface="Roboto Medium" panose="02000000000000000000" pitchFamily="2" charset="0"/>
                    <a:ea typeface="Roboto Medium" panose="02000000000000000000" pitchFamily="2" charset="0"/>
                  </a:rPr>
                  <a:t>U-GRAD</a:t>
                </a:r>
              </a:p>
            </p:txBody>
          </p:sp>
          <p:sp>
            <p:nvSpPr>
              <p:cNvPr id="26" name="Textplatzhalter 4">
                <a:extLst>
                  <a:ext uri="{FF2B5EF4-FFF2-40B4-BE49-F238E27FC236}">
                    <a16:creationId xmlns:a16="http://schemas.microsoft.com/office/drawing/2014/main" id="{8E7AB371-CF3D-1B93-9C0A-31E18C6C811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905788" y="2051296"/>
                <a:ext cx="530499" cy="162061"/>
              </a:xfrm>
              <a:prstGeom prst="rect">
                <a:avLst/>
              </a:prstGeom>
            </p:spPr>
            <p:txBody>
              <a:bodyPr lIns="18000" tIns="18000" rIns="18000" bIns="18000" anchor="ctr"/>
              <a:lstStyle>
                <a:lvl1pPr marL="0" indent="0" algn="l" defTabSz="685800" rtl="0" eaLnBrk="1" latinLnBrk="0" hangingPunct="1">
                  <a:lnSpc>
                    <a:spcPts val="1600"/>
                  </a:lnSpc>
                  <a:spcBef>
                    <a:spcPts val="750"/>
                  </a:spcBef>
                  <a:buFont typeface="Arial" panose="020B0604020202020204" pitchFamily="34" charset="0"/>
                  <a:buNone/>
                  <a:defRPr sz="1000" b="0" i="0" kern="1200" baseline="0">
                    <a:solidFill>
                      <a:schemeClr val="tx1"/>
                    </a:solidFill>
                    <a:latin typeface="Roboto Light" panose="02000000000000000000" pitchFamily="2" charset="0"/>
                    <a:ea typeface="Roboto Light" panose="02000000000000000000" pitchFamily="2" charset="0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 baseline="0">
                    <a:solidFill>
                      <a:schemeClr val="tx1"/>
                    </a:solidFill>
                    <a:latin typeface="Roboto Light" panose="02000000000000000000" pitchFamily="2" charset="0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 baseline="0">
                    <a:solidFill>
                      <a:schemeClr val="tx1"/>
                    </a:solidFill>
                    <a:latin typeface="Roboto Light" panose="02000000000000000000" pitchFamily="2" charset="0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 baseline="0">
                    <a:solidFill>
                      <a:schemeClr val="tx1"/>
                    </a:solidFill>
                    <a:latin typeface="Roboto Light" panose="02000000000000000000" pitchFamily="2" charset="0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 baseline="0">
                    <a:solidFill>
                      <a:schemeClr val="tx1"/>
                    </a:solidFill>
                    <a:latin typeface="Roboto Light" panose="02000000000000000000" pitchFamily="2" charset="0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de-DE" sz="2000" b="1" dirty="0">
                    <a:solidFill>
                      <a:srgbClr val="004B84"/>
                    </a:solidFill>
                  </a:rPr>
                  <a:t>40</a:t>
                </a:r>
                <a:endParaRPr lang="en-US" sz="2000" b="1" dirty="0">
                  <a:solidFill>
                    <a:srgbClr val="004B84"/>
                  </a:solidFill>
                </a:endParaRPr>
              </a:p>
            </p:txBody>
          </p:sp>
          <p:sp>
            <p:nvSpPr>
              <p:cNvPr id="27" name="Textplatzhalter 4">
                <a:extLst>
                  <a:ext uri="{FF2B5EF4-FFF2-40B4-BE49-F238E27FC236}">
                    <a16:creationId xmlns:a16="http://schemas.microsoft.com/office/drawing/2014/main" id="{1A08BF92-8D62-CF4B-0F1C-51119283CC8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905788" y="1731040"/>
                <a:ext cx="530499" cy="162061"/>
              </a:xfrm>
              <a:prstGeom prst="rect">
                <a:avLst/>
              </a:prstGeom>
            </p:spPr>
            <p:txBody>
              <a:bodyPr lIns="18000" tIns="18000" rIns="18000" bIns="18000" anchor="ctr"/>
              <a:lstStyle>
                <a:lvl1pPr marL="0" indent="0" algn="l" defTabSz="685800" rtl="0" eaLnBrk="1" latinLnBrk="0" hangingPunct="1">
                  <a:lnSpc>
                    <a:spcPts val="1600"/>
                  </a:lnSpc>
                  <a:spcBef>
                    <a:spcPts val="750"/>
                  </a:spcBef>
                  <a:buFont typeface="Arial" panose="020B0604020202020204" pitchFamily="34" charset="0"/>
                  <a:buNone/>
                  <a:defRPr sz="1000" b="0" i="0" kern="1200" baseline="0">
                    <a:solidFill>
                      <a:schemeClr val="tx1"/>
                    </a:solidFill>
                    <a:latin typeface="Roboto Light" panose="02000000000000000000" pitchFamily="2" charset="0"/>
                    <a:ea typeface="Roboto Light" panose="02000000000000000000" pitchFamily="2" charset="0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 baseline="0">
                    <a:solidFill>
                      <a:schemeClr val="tx1"/>
                    </a:solidFill>
                    <a:latin typeface="Roboto Light" panose="02000000000000000000" pitchFamily="2" charset="0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 baseline="0">
                    <a:solidFill>
                      <a:schemeClr val="tx1"/>
                    </a:solidFill>
                    <a:latin typeface="Roboto Light" panose="02000000000000000000" pitchFamily="2" charset="0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 baseline="0">
                    <a:solidFill>
                      <a:schemeClr val="tx1"/>
                    </a:solidFill>
                    <a:latin typeface="Roboto Light" panose="02000000000000000000" pitchFamily="2" charset="0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 baseline="0">
                    <a:solidFill>
                      <a:schemeClr val="tx1"/>
                    </a:solidFill>
                    <a:latin typeface="Roboto Light" panose="02000000000000000000" pitchFamily="2" charset="0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de-DE" dirty="0">
                    <a:solidFill>
                      <a:srgbClr val="004B84"/>
                    </a:solidFill>
                  </a:rPr>
                  <a:t>20</a:t>
                </a:r>
                <a:endParaRPr lang="en-US" dirty="0">
                  <a:solidFill>
                    <a:srgbClr val="004B84"/>
                  </a:solidFill>
                </a:endParaRPr>
              </a:p>
            </p:txBody>
          </p:sp>
        </p:grpSp>
        <p:sp>
          <p:nvSpPr>
            <p:cNvPr id="12" name="Textplatzhalter 4">
              <a:extLst>
                <a:ext uri="{FF2B5EF4-FFF2-40B4-BE49-F238E27FC236}">
                  <a16:creationId xmlns:a16="http://schemas.microsoft.com/office/drawing/2014/main" id="{5934D2EB-D0CB-1A0D-A06A-FDC886C9671D}"/>
                </a:ext>
              </a:extLst>
            </p:cNvPr>
            <p:cNvSpPr txBox="1">
              <a:spLocks/>
            </p:cNvSpPr>
            <p:nvPr/>
          </p:nvSpPr>
          <p:spPr>
            <a:xfrm>
              <a:off x="7913665" y="1818835"/>
              <a:ext cx="530499" cy="162061"/>
            </a:xfrm>
            <a:prstGeom prst="rect">
              <a:avLst/>
            </a:prstGeom>
          </p:spPr>
          <p:txBody>
            <a:bodyPr lIns="18000" tIns="18000" rIns="18000" bIns="18000" anchor="ctr"/>
            <a:lstStyle>
              <a:lvl1pPr marL="0" indent="0" algn="l" defTabSz="685800" rtl="0" eaLnBrk="1" latinLnBrk="0" hangingPunct="1">
                <a:lnSpc>
                  <a:spcPts val="16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000" b="0" i="0" kern="1200" baseline="0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 baseline="0">
                  <a:solidFill>
                    <a:schemeClr val="tx1"/>
                  </a:solidFill>
                  <a:latin typeface="Roboto Light" panose="02000000000000000000" pitchFamily="2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 baseline="0">
                  <a:solidFill>
                    <a:schemeClr val="tx1"/>
                  </a:solidFill>
                  <a:latin typeface="Roboto Light" panose="02000000000000000000" pitchFamily="2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 baseline="0">
                  <a:solidFill>
                    <a:schemeClr val="tx1"/>
                  </a:solidFill>
                  <a:latin typeface="Roboto Light" panose="02000000000000000000" pitchFamily="2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 baseline="0">
                  <a:solidFill>
                    <a:schemeClr val="tx1"/>
                  </a:solidFill>
                  <a:latin typeface="Roboto Light" panose="02000000000000000000" pitchFamily="2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endParaRPr lang="en-US" sz="1200" b="1" dirty="0">
                <a:solidFill>
                  <a:srgbClr val="004B84"/>
                </a:solidFill>
              </a:endParaRPr>
            </a:p>
          </p:txBody>
        </p:sp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7A022062-9700-1DEF-E0DA-6337DCC95329}"/>
                </a:ext>
              </a:extLst>
            </p:cNvPr>
            <p:cNvGrpSpPr/>
            <p:nvPr/>
          </p:nvGrpSpPr>
          <p:grpSpPr>
            <a:xfrm>
              <a:off x="7244141" y="1457898"/>
              <a:ext cx="615652" cy="736591"/>
              <a:chOff x="6580929" y="1510112"/>
              <a:chExt cx="615652" cy="736591"/>
            </a:xfrm>
          </p:grpSpPr>
          <p:sp>
            <p:nvSpPr>
              <p:cNvPr id="20" name="Rechteck 19">
                <a:extLst>
                  <a:ext uri="{FF2B5EF4-FFF2-40B4-BE49-F238E27FC236}">
                    <a16:creationId xmlns:a16="http://schemas.microsoft.com/office/drawing/2014/main" id="{998173F1-9A9F-8BAC-61B1-9DC176596C9A}"/>
                  </a:ext>
                </a:extLst>
              </p:cNvPr>
              <p:cNvSpPr/>
              <p:nvPr/>
            </p:nvSpPr>
            <p:spPr>
              <a:xfrm>
                <a:off x="6641530" y="1550138"/>
                <a:ext cx="530499" cy="696565"/>
              </a:xfrm>
              <a:prstGeom prst="rect">
                <a:avLst/>
              </a:prstGeom>
              <a:solidFill>
                <a:srgbClr val="8A8885">
                  <a:alpha val="10000"/>
                </a:srgbClr>
              </a:solidFill>
              <a:ln w="9525" cap="flat" cmpd="sng" algn="ctr">
                <a:solidFill>
                  <a:srgbClr val="8A8885">
                    <a:alpha val="2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900" kern="0" dirty="0" err="1">
                  <a:solidFill>
                    <a:srgbClr val="022B4D"/>
                  </a:solidFill>
                  <a:latin typeface="Arial"/>
                  <a:ea typeface="+mn-ea"/>
                  <a:cs typeface="Arial"/>
                </a:endParaRPr>
              </a:p>
            </p:txBody>
          </p:sp>
          <p:sp>
            <p:nvSpPr>
              <p:cNvPr id="21" name="Fußzeilenplatzhalter 6">
                <a:extLst>
                  <a:ext uri="{FF2B5EF4-FFF2-40B4-BE49-F238E27FC236}">
                    <a16:creationId xmlns:a16="http://schemas.microsoft.com/office/drawing/2014/main" id="{3B4F9329-BA65-B156-8248-B850E9482C2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580929" y="1510112"/>
                <a:ext cx="615652" cy="162061"/>
              </a:xfrm>
              <a:prstGeom prst="rect">
                <a:avLst/>
              </a:prstGeom>
            </p:spPr>
            <p:txBody>
              <a:bodyPr vert="horz" lIns="91440" tIns="45720" rIns="91440" bIns="45720"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800" kern="1200" baseline="0">
                    <a:solidFill>
                      <a:schemeClr val="tx1">
                        <a:tint val="75000"/>
                      </a:schemeClr>
                    </a:solidFill>
                    <a:latin typeface="Roboto Light" panose="02000000000000000000" pitchFamily="2" charset="0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dirty="0">
                    <a:solidFill>
                      <a:srgbClr val="022B4D"/>
                    </a:solidFill>
                  </a:rPr>
                  <a:t>	</a:t>
                </a:r>
                <a:r>
                  <a:rPr lang="de-DE" dirty="0">
                    <a:solidFill>
                      <a:srgbClr val="004B84"/>
                    </a:solidFill>
                    <a:latin typeface="Roboto Medium" panose="02000000000000000000" pitchFamily="2" charset="0"/>
                    <a:ea typeface="Roboto Medium" panose="02000000000000000000" pitchFamily="2" charset="0"/>
                  </a:rPr>
                  <a:t>TEMP</a:t>
                </a:r>
              </a:p>
            </p:txBody>
          </p:sp>
          <p:sp>
            <p:nvSpPr>
              <p:cNvPr id="22" name="Textplatzhalter 4">
                <a:extLst>
                  <a:ext uri="{FF2B5EF4-FFF2-40B4-BE49-F238E27FC236}">
                    <a16:creationId xmlns:a16="http://schemas.microsoft.com/office/drawing/2014/main" id="{9541AFC4-C9F1-8EF4-1DB2-A3F5D333E2E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610362" y="2045309"/>
                <a:ext cx="561667" cy="134301"/>
              </a:xfrm>
              <a:prstGeom prst="rect">
                <a:avLst/>
              </a:prstGeom>
            </p:spPr>
            <p:txBody>
              <a:bodyPr lIns="18000" tIns="18000" rIns="18000" bIns="18000" anchor="ctr"/>
              <a:lstStyle>
                <a:lvl1pPr marL="0" indent="0" algn="l" defTabSz="685800" rtl="0" eaLnBrk="1" latinLnBrk="0" hangingPunct="1">
                  <a:lnSpc>
                    <a:spcPts val="1600"/>
                  </a:lnSpc>
                  <a:spcBef>
                    <a:spcPts val="750"/>
                  </a:spcBef>
                  <a:buFont typeface="Arial" panose="020B0604020202020204" pitchFamily="34" charset="0"/>
                  <a:buNone/>
                  <a:defRPr sz="1000" b="0" i="0" kern="1200" baseline="0">
                    <a:solidFill>
                      <a:schemeClr val="tx1"/>
                    </a:solidFill>
                    <a:latin typeface="Roboto Light" panose="02000000000000000000" pitchFamily="2" charset="0"/>
                    <a:ea typeface="Roboto Light" panose="02000000000000000000" pitchFamily="2" charset="0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 baseline="0">
                    <a:solidFill>
                      <a:schemeClr val="tx1"/>
                    </a:solidFill>
                    <a:latin typeface="Roboto Light" panose="02000000000000000000" pitchFamily="2" charset="0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 baseline="0">
                    <a:solidFill>
                      <a:schemeClr val="tx1"/>
                    </a:solidFill>
                    <a:latin typeface="Roboto Light" panose="02000000000000000000" pitchFamily="2" charset="0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 baseline="0">
                    <a:solidFill>
                      <a:schemeClr val="tx1"/>
                    </a:solidFill>
                    <a:latin typeface="Roboto Light" panose="02000000000000000000" pitchFamily="2" charset="0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 baseline="0">
                    <a:solidFill>
                      <a:schemeClr val="tx1"/>
                    </a:solidFill>
                    <a:latin typeface="Roboto Light" panose="02000000000000000000" pitchFamily="2" charset="0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de-DE" sz="2000" b="1" dirty="0">
                    <a:solidFill>
                      <a:srgbClr val="004B84"/>
                    </a:solidFill>
                  </a:rPr>
                  <a:t>70</a:t>
                </a:r>
                <a:endParaRPr lang="en-US" sz="2000" b="1" dirty="0">
                  <a:solidFill>
                    <a:srgbClr val="004B84"/>
                  </a:solidFill>
                </a:endParaRPr>
              </a:p>
            </p:txBody>
          </p:sp>
          <p:sp>
            <p:nvSpPr>
              <p:cNvPr id="23" name="Textplatzhalter 4">
                <a:extLst>
                  <a:ext uri="{FF2B5EF4-FFF2-40B4-BE49-F238E27FC236}">
                    <a16:creationId xmlns:a16="http://schemas.microsoft.com/office/drawing/2014/main" id="{8A006F67-CD11-51FE-B367-D629797B48D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610362" y="1742391"/>
                <a:ext cx="561667" cy="134301"/>
              </a:xfrm>
              <a:prstGeom prst="rect">
                <a:avLst/>
              </a:prstGeom>
            </p:spPr>
            <p:txBody>
              <a:bodyPr lIns="18000" tIns="18000" rIns="18000" bIns="18000" anchor="ctr"/>
              <a:lstStyle>
                <a:defPPr>
                  <a:defRPr lang="en-US"/>
                </a:defPPr>
                <a:lvl1pPr indent="0" algn="ctr" defTabSz="6858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1200" b="0" i="0" baseline="0">
                    <a:solidFill>
                      <a:srgbClr val="004B84">
                        <a:alpha val="51000"/>
                      </a:srgbClr>
                    </a:solidFill>
                    <a:latin typeface="Roboto Light" panose="02000000000000000000" pitchFamily="2" charset="0"/>
                    <a:ea typeface="Roboto Light" panose="02000000000000000000" pitchFamily="2" charset="0"/>
                  </a:defRPr>
                </a:lvl1pPr>
                <a:lvl2pPr marL="5143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baseline="0">
                    <a:latin typeface="Roboto Light" panose="02000000000000000000" pitchFamily="2" charset="0"/>
                  </a:defRPr>
                </a:lvl2pPr>
                <a:lvl3pPr marL="8572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baseline="0">
                    <a:latin typeface="Roboto Light" panose="02000000000000000000" pitchFamily="2" charset="0"/>
                  </a:defRPr>
                </a:lvl3pPr>
                <a:lvl4pPr marL="12001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baseline="0">
                    <a:latin typeface="Roboto Light" panose="02000000000000000000" pitchFamily="2" charset="0"/>
                  </a:defRPr>
                </a:lvl4pPr>
                <a:lvl5pPr marL="15430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baseline="0">
                    <a:latin typeface="Roboto Light" panose="02000000000000000000" pitchFamily="2" charset="0"/>
                  </a:defRPr>
                </a:lvl5pPr>
                <a:lvl6pPr marL="18859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/>
                </a:lvl6pPr>
                <a:lvl7pPr marL="22288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/>
                </a:lvl7pPr>
                <a:lvl8pPr marL="25717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/>
                </a:lvl8pPr>
                <a:lvl9pPr marL="29146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/>
                </a:lvl9pPr>
              </a:lstStyle>
              <a:p>
                <a:r>
                  <a:rPr lang="de-DE" sz="1000" dirty="0">
                    <a:solidFill>
                      <a:srgbClr val="004B84"/>
                    </a:solidFill>
                  </a:rPr>
                  <a:t>100</a:t>
                </a:r>
                <a:endParaRPr lang="en-US" sz="1000" dirty="0">
                  <a:solidFill>
                    <a:srgbClr val="004B84"/>
                  </a:solidFill>
                </a:endParaRPr>
              </a:p>
            </p:txBody>
          </p:sp>
        </p:grpSp>
        <p:sp>
          <p:nvSpPr>
            <p:cNvPr id="16" name="Flussdiagramm: Zusammenführen 15">
              <a:extLst>
                <a:ext uri="{FF2B5EF4-FFF2-40B4-BE49-F238E27FC236}">
                  <a16:creationId xmlns:a16="http://schemas.microsoft.com/office/drawing/2014/main" id="{BE99759B-EA8B-51B6-90B4-E152AED8D0E5}"/>
                </a:ext>
              </a:extLst>
            </p:cNvPr>
            <p:cNvSpPr/>
            <p:nvPr/>
          </p:nvSpPr>
          <p:spPr>
            <a:xfrm>
              <a:off x="7486482" y="1863957"/>
              <a:ext cx="130970" cy="45719"/>
            </a:xfrm>
            <a:prstGeom prst="flowChartMerge">
              <a:avLst/>
            </a:prstGeom>
            <a:solidFill>
              <a:srgbClr val="004B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Flussdiagramm: Zusammenführen 16">
              <a:extLst>
                <a:ext uri="{FF2B5EF4-FFF2-40B4-BE49-F238E27FC236}">
                  <a16:creationId xmlns:a16="http://schemas.microsoft.com/office/drawing/2014/main" id="{259A7978-0CD5-2577-62BF-AF2AC6A139CA}"/>
                </a:ext>
              </a:extLst>
            </p:cNvPr>
            <p:cNvSpPr/>
            <p:nvPr/>
          </p:nvSpPr>
          <p:spPr>
            <a:xfrm>
              <a:off x="8112196" y="1866558"/>
              <a:ext cx="130970" cy="45719"/>
            </a:xfrm>
            <a:prstGeom prst="flowChartMerge">
              <a:avLst/>
            </a:prstGeom>
            <a:solidFill>
              <a:srgbClr val="004B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Ellipse 62">
            <a:extLst>
              <a:ext uri="{FF2B5EF4-FFF2-40B4-BE49-F238E27FC236}">
                <a16:creationId xmlns:a16="http://schemas.microsoft.com/office/drawing/2014/main" id="{94F3B2F8-581C-B3F6-903B-91B1734A9A8D}"/>
              </a:ext>
            </a:extLst>
          </p:cNvPr>
          <p:cNvSpPr/>
          <p:nvPr userDrawn="1"/>
        </p:nvSpPr>
        <p:spPr>
          <a:xfrm>
            <a:off x="3717283" y="4856555"/>
            <a:ext cx="149646" cy="149646"/>
          </a:xfrm>
          <a:prstGeom prst="ellipse">
            <a:avLst/>
          </a:prstGeom>
          <a:solidFill>
            <a:srgbClr val="00B05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de-DE" sz="1100" dirty="0" err="1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43" name="Gleichschenkliges Dreieck 42">
            <a:extLst>
              <a:ext uri="{FF2B5EF4-FFF2-40B4-BE49-F238E27FC236}">
                <a16:creationId xmlns:a16="http://schemas.microsoft.com/office/drawing/2014/main" id="{DEDFED74-C1D2-4237-3051-6F6882393445}"/>
              </a:ext>
            </a:extLst>
          </p:cNvPr>
          <p:cNvSpPr/>
          <p:nvPr userDrawn="1"/>
        </p:nvSpPr>
        <p:spPr>
          <a:xfrm>
            <a:off x="4400342" y="4848935"/>
            <a:ext cx="149646" cy="149646"/>
          </a:xfrm>
          <a:prstGeom prst="triangle">
            <a:avLst/>
          </a:prstGeom>
          <a:solidFill>
            <a:srgbClr val="FFFF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de-DE" sz="1100" dirty="0" err="1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44" name="Rechteck 43">
            <a:extLst>
              <a:ext uri="{FF2B5EF4-FFF2-40B4-BE49-F238E27FC236}">
                <a16:creationId xmlns:a16="http://schemas.microsoft.com/office/drawing/2014/main" id="{6FA7DFC0-315C-BB9D-EB1F-265782C2DEA5}"/>
              </a:ext>
            </a:extLst>
          </p:cNvPr>
          <p:cNvSpPr/>
          <p:nvPr userDrawn="1"/>
        </p:nvSpPr>
        <p:spPr>
          <a:xfrm>
            <a:off x="5043400" y="4856555"/>
            <a:ext cx="149646" cy="149646"/>
          </a:xfrm>
          <a:prstGeom prst="rect">
            <a:avLst/>
          </a:prstGeom>
          <a:solidFill>
            <a:srgbClr val="C000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de-DE" sz="1100" dirty="0" err="1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8DF54902-8A55-6850-36D8-7AC5FD817AC8}"/>
              </a:ext>
            </a:extLst>
          </p:cNvPr>
          <p:cNvSpPr txBox="1"/>
          <p:nvPr userDrawn="1"/>
        </p:nvSpPr>
        <p:spPr>
          <a:xfrm>
            <a:off x="3837381" y="4827062"/>
            <a:ext cx="57900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>
                <a:solidFill>
                  <a:schemeClr val="tx1">
                    <a:tint val="75000"/>
                  </a:schemeClr>
                </a:solidFill>
                <a:latin typeface="Roboto Light" panose="02000000000000000000" pitchFamily="2" charset="0"/>
              </a:rPr>
              <a:t>IM PLAN</a:t>
            </a:r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CB1D19AF-3ABC-6A98-BE60-26B45C4DBD3E}"/>
              </a:ext>
            </a:extLst>
          </p:cNvPr>
          <p:cNvSpPr txBox="1"/>
          <p:nvPr userDrawn="1"/>
        </p:nvSpPr>
        <p:spPr>
          <a:xfrm>
            <a:off x="4506696" y="4826066"/>
            <a:ext cx="49885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>
                <a:solidFill>
                  <a:schemeClr val="tx1">
                    <a:tint val="75000"/>
                  </a:schemeClr>
                </a:solidFill>
                <a:latin typeface="Roboto Light" panose="02000000000000000000" pitchFamily="2" charset="0"/>
              </a:rPr>
              <a:t>RISIKO</a:t>
            </a:r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3AC338B1-7578-F09F-6021-6F034B296926}"/>
              </a:ext>
            </a:extLst>
          </p:cNvPr>
          <p:cNvSpPr txBox="1"/>
          <p:nvPr userDrawn="1"/>
        </p:nvSpPr>
        <p:spPr>
          <a:xfrm>
            <a:off x="5166617" y="4826066"/>
            <a:ext cx="46358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>
                <a:solidFill>
                  <a:schemeClr val="tx1">
                    <a:tint val="75000"/>
                  </a:schemeClr>
                </a:solidFill>
                <a:latin typeface="Roboto Light" panose="02000000000000000000" pitchFamily="2" charset="0"/>
              </a:rPr>
              <a:t>STOP </a:t>
            </a:r>
          </a:p>
        </p:txBody>
      </p:sp>
      <p:sp>
        <p:nvSpPr>
          <p:cNvPr id="48" name="Rechteck 47">
            <a:extLst>
              <a:ext uri="{FF2B5EF4-FFF2-40B4-BE49-F238E27FC236}">
                <a16:creationId xmlns:a16="http://schemas.microsoft.com/office/drawing/2014/main" id="{CB071601-BF0D-7255-C903-B859CEF31362}"/>
              </a:ext>
            </a:extLst>
          </p:cNvPr>
          <p:cNvSpPr/>
          <p:nvPr userDrawn="1"/>
        </p:nvSpPr>
        <p:spPr>
          <a:xfrm>
            <a:off x="5646857" y="4856555"/>
            <a:ext cx="149646" cy="149646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de-DE" sz="1100" dirty="0" err="1">
              <a:solidFill>
                <a:schemeClr val="tx1"/>
              </a:solidFill>
              <a:latin typeface="Roboto Light" panose="02000000000000000000" pitchFamily="2" charset="0"/>
              <a:ea typeface="Roboto Light" panose="02000000000000000000" pitchFamily="2" charset="0"/>
              <a:cs typeface="Arial"/>
            </a:endParaRPr>
          </a:p>
        </p:txBody>
      </p:sp>
      <p:sp>
        <p:nvSpPr>
          <p:cNvPr id="49" name="Textfeld 48">
            <a:extLst>
              <a:ext uri="{FF2B5EF4-FFF2-40B4-BE49-F238E27FC236}">
                <a16:creationId xmlns:a16="http://schemas.microsoft.com/office/drawing/2014/main" id="{D042CF0A-E04B-F69C-A5E7-1EDC2E919E49}"/>
              </a:ext>
            </a:extLst>
          </p:cNvPr>
          <p:cNvSpPr txBox="1"/>
          <p:nvPr userDrawn="1"/>
        </p:nvSpPr>
        <p:spPr>
          <a:xfrm>
            <a:off x="5770074" y="4826066"/>
            <a:ext cx="6399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>
                <a:solidFill>
                  <a:schemeClr val="tx1">
                    <a:tint val="75000"/>
                  </a:schemeClr>
                </a:solidFill>
                <a:latin typeface="Roboto Light" panose="02000000000000000000" pitchFamily="2" charset="0"/>
              </a:rPr>
              <a:t>ON HOLD </a:t>
            </a:r>
          </a:p>
        </p:txBody>
      </p:sp>
      <p:sp>
        <p:nvSpPr>
          <p:cNvPr id="50" name="Ellipse 62">
            <a:extLst>
              <a:ext uri="{FF2B5EF4-FFF2-40B4-BE49-F238E27FC236}">
                <a16:creationId xmlns:a16="http://schemas.microsoft.com/office/drawing/2014/main" id="{A6F26958-A320-2A92-838B-B24F401A4461}"/>
              </a:ext>
            </a:extLst>
          </p:cNvPr>
          <p:cNvSpPr/>
          <p:nvPr userDrawn="1"/>
        </p:nvSpPr>
        <p:spPr>
          <a:xfrm>
            <a:off x="6010311" y="1936361"/>
            <a:ext cx="222496" cy="222496"/>
          </a:xfrm>
          <a:prstGeom prst="ellipse">
            <a:avLst/>
          </a:prstGeom>
          <a:solidFill>
            <a:srgbClr val="00B05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de-DE" sz="1100" dirty="0" err="1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51" name="Textplatzhalter 12">
            <a:extLst>
              <a:ext uri="{FF2B5EF4-FFF2-40B4-BE49-F238E27FC236}">
                <a16:creationId xmlns:a16="http://schemas.microsoft.com/office/drawing/2014/main" id="{773D536A-F6EF-2D9B-C389-C855F94D1EE3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776652" y="4077589"/>
            <a:ext cx="2520000" cy="661451"/>
          </a:xfrm>
          <a:prstGeom prst="rect">
            <a:avLst/>
          </a:prstGeom>
          <a:solidFill>
            <a:srgbClr val="8A8885">
              <a:alpha val="20000"/>
            </a:srgbClr>
          </a:solidFill>
          <a:ln w="3175">
            <a:solidFill>
              <a:srgbClr val="8A8885">
                <a:alpha val="20000"/>
              </a:srgbClr>
            </a:solidFill>
          </a:ln>
        </p:spPr>
        <p:txBody>
          <a:bodyPr/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de-DE" dirty="0" err="1"/>
              <a:t>Bulletpoint</a:t>
            </a:r>
            <a:endParaRPr lang="de-DE" dirty="0"/>
          </a:p>
          <a:p>
            <a:pPr lvl="0"/>
            <a:r>
              <a:rPr lang="de-DE" dirty="0" err="1"/>
              <a:t>Bulletpoint</a:t>
            </a:r>
            <a:endParaRPr lang="de-DE" dirty="0"/>
          </a:p>
        </p:txBody>
      </p:sp>
      <p:sp>
        <p:nvSpPr>
          <p:cNvPr id="52" name="Textplatzhalter 12">
            <a:extLst>
              <a:ext uri="{FF2B5EF4-FFF2-40B4-BE49-F238E27FC236}">
                <a16:creationId xmlns:a16="http://schemas.microsoft.com/office/drawing/2014/main" id="{9E51A342-8BE1-E0F3-5C35-0182E37F5231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776607" y="3861589"/>
            <a:ext cx="2520000" cy="216000"/>
          </a:xfrm>
          <a:prstGeom prst="rect">
            <a:avLst/>
          </a:prstGeom>
          <a:solidFill>
            <a:srgbClr val="8A8885"/>
          </a:solidFill>
          <a:ln>
            <a:solidFill>
              <a:srgbClr val="8A8885"/>
            </a:solidFill>
          </a:ln>
        </p:spPr>
        <p:txBody>
          <a:bodyPr anchor="ctr" anchorCtr="0"/>
          <a:lstStyle>
            <a:lvl1pPr marL="0" indent="0">
              <a:lnSpc>
                <a:spcPts val="1600"/>
              </a:lnSpc>
              <a:buNone/>
              <a:defRPr sz="10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pic>
        <p:nvPicPr>
          <p:cNvPr id="32" name="Obrázek 31">
            <a:extLst>
              <a:ext uri="{FF2B5EF4-FFF2-40B4-BE49-F238E27FC236}">
                <a16:creationId xmlns:a16="http://schemas.microsoft.com/office/drawing/2014/main" id="{26FAD78D-6A90-C5D7-AB6A-CA4188D599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67065" y="4876326"/>
            <a:ext cx="1990236" cy="139394"/>
          </a:xfrm>
          <a:prstGeom prst="rect">
            <a:avLst/>
          </a:prstGeom>
        </p:spPr>
      </p:pic>
      <p:pic>
        <p:nvPicPr>
          <p:cNvPr id="8" name="Obrázek 7" descr="Obsah obrázku text, Písmo, snímek obrazovky, logo&#10;&#10;Popis byl vytvořen automaticky">
            <a:extLst>
              <a:ext uri="{FF2B5EF4-FFF2-40B4-BE49-F238E27FC236}">
                <a16:creationId xmlns:a16="http://schemas.microsoft.com/office/drawing/2014/main" id="{5F6C6539-FEE3-3632-582A-6A7982752C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55792" y="126080"/>
            <a:ext cx="642785" cy="94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22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3 texts_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2000" y="360000"/>
            <a:ext cx="7524000" cy="46800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Edit Headline</a:t>
            </a:r>
            <a:endParaRPr lang="en-US" dirty="0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0EF5A66E-37B9-C353-C7F7-D34518F070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2000" y="796122"/>
            <a:ext cx="7524000" cy="360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 b="0" i="0">
                <a:solidFill>
                  <a:srgbClr val="9EC840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de-DE" b="0" i="0" dirty="0">
                <a:latin typeface="Roboto Medium" panose="02000000000000000000" pitchFamily="2" charset="0"/>
                <a:ea typeface="Roboto Medium" panose="02000000000000000000" pitchFamily="2" charset="0"/>
              </a:rPr>
              <a:t>Edit Subheadline</a:t>
            </a:r>
            <a:endParaRPr lang="de-DE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C32838A5-FDAB-14E1-C7A4-E00FC49A80A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1793" y="1638206"/>
            <a:ext cx="2525899" cy="216000"/>
          </a:xfrm>
          <a:prstGeom prst="rect">
            <a:avLst/>
          </a:prstGeom>
          <a:solidFill>
            <a:srgbClr val="004B84"/>
          </a:solidFill>
          <a:ln>
            <a:solidFill>
              <a:srgbClr val="004B84"/>
            </a:solidFill>
          </a:ln>
        </p:spPr>
        <p:txBody>
          <a:bodyPr anchor="ctr" anchorCtr="0"/>
          <a:lstStyle>
            <a:lvl1pPr marL="0" indent="0">
              <a:lnSpc>
                <a:spcPts val="1600"/>
              </a:lnSpc>
              <a:buNone/>
              <a:defRPr sz="10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B7B6E7C2-3720-17ED-385B-13C4C16EE9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2000" y="4788000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aseline="0">
                <a:solidFill>
                  <a:schemeClr val="tx1">
                    <a:tint val="75000"/>
                  </a:schemeClr>
                </a:solidFill>
                <a:latin typeface="Roboto Light" panose="02000000000000000000" pitchFamily="2" charset="0"/>
              </a:defRPr>
            </a:lvl1pPr>
          </a:lstStyle>
          <a:p>
            <a:r>
              <a:rPr lang="cs-CZ" dirty="0"/>
              <a:t>BMT</a:t>
            </a:r>
            <a:r>
              <a:rPr lang="de-DE" dirty="0"/>
              <a:t> PowerPoint Master 16:9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5F618CCB-3AF1-B66F-893F-AD3F4B9375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4788000"/>
            <a:ext cx="61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aseline="0">
                <a:solidFill>
                  <a:schemeClr val="tx1">
                    <a:tint val="75000"/>
                  </a:schemeClr>
                </a:solidFill>
                <a:latin typeface="Roboto Light" panose="02000000000000000000" pitchFamily="2" charset="0"/>
              </a:defRPr>
            </a:lvl1pPr>
          </a:lstStyle>
          <a:p>
            <a:fld id="{22FF619B-FA4A-F944-9B96-D79962FF51BF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3" name="Textplatzhalter 12">
            <a:extLst>
              <a:ext uri="{FF2B5EF4-FFF2-40B4-BE49-F238E27FC236}">
                <a16:creationId xmlns:a16="http://schemas.microsoft.com/office/drawing/2014/main" id="{1B651270-D93B-CD8E-C033-EC23CA422D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1999" y="1861532"/>
            <a:ext cx="2526792" cy="2872204"/>
          </a:xfrm>
          <a:prstGeom prst="rect">
            <a:avLst/>
          </a:prstGeom>
          <a:solidFill>
            <a:srgbClr val="004B84">
              <a:alpha val="20000"/>
            </a:srgbClr>
          </a:solidFill>
          <a:ln w="3175">
            <a:solidFill>
              <a:srgbClr val="004B84">
                <a:alpha val="20000"/>
              </a:srgbClr>
            </a:solidFill>
          </a:ln>
        </p:spPr>
        <p:txBody>
          <a:bodyPr/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de-DE" dirty="0" err="1"/>
              <a:t>Bulletpoint</a:t>
            </a:r>
            <a:endParaRPr lang="de-DE" dirty="0"/>
          </a:p>
          <a:p>
            <a:pPr lvl="0"/>
            <a:r>
              <a:rPr lang="de-DE" dirty="0" err="1"/>
              <a:t>Bulletpoint</a:t>
            </a:r>
            <a:endParaRPr lang="de-DE" dirty="0"/>
          </a:p>
        </p:txBody>
      </p:sp>
      <p:sp>
        <p:nvSpPr>
          <p:cNvPr id="35" name="Textplatzhalter 12">
            <a:extLst>
              <a:ext uri="{FF2B5EF4-FFF2-40B4-BE49-F238E27FC236}">
                <a16:creationId xmlns:a16="http://schemas.microsoft.com/office/drawing/2014/main" id="{6C4F1AAF-0E3A-3AF0-A0DE-E954C20842C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187726" y="1852888"/>
            <a:ext cx="2526792" cy="2880847"/>
          </a:xfrm>
          <a:prstGeom prst="rect">
            <a:avLst/>
          </a:prstGeom>
          <a:solidFill>
            <a:srgbClr val="004B84">
              <a:alpha val="20000"/>
            </a:srgbClr>
          </a:solidFill>
          <a:ln w="3175">
            <a:solidFill>
              <a:srgbClr val="004B84">
                <a:alpha val="20000"/>
              </a:srgbClr>
            </a:solidFill>
          </a:ln>
        </p:spPr>
        <p:txBody>
          <a:bodyPr/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de-DE" dirty="0" err="1"/>
              <a:t>Bulletpoint</a:t>
            </a:r>
            <a:endParaRPr lang="de-DE" dirty="0"/>
          </a:p>
          <a:p>
            <a:pPr lvl="0"/>
            <a:r>
              <a:rPr lang="de-DE" dirty="0" err="1"/>
              <a:t>Bulletpoint</a:t>
            </a:r>
            <a:endParaRPr lang="de-DE" dirty="0"/>
          </a:p>
        </p:txBody>
      </p:sp>
      <p:sp>
        <p:nvSpPr>
          <p:cNvPr id="36" name="Textplatzhalter 12">
            <a:extLst>
              <a:ext uri="{FF2B5EF4-FFF2-40B4-BE49-F238E27FC236}">
                <a16:creationId xmlns:a16="http://schemas.microsoft.com/office/drawing/2014/main" id="{5F72E7DD-A940-AA37-3C54-92E762FCDAC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776652" y="2987343"/>
            <a:ext cx="2520000" cy="568029"/>
          </a:xfrm>
          <a:prstGeom prst="rect">
            <a:avLst/>
          </a:prstGeom>
          <a:solidFill>
            <a:srgbClr val="9E173A">
              <a:alpha val="20000"/>
            </a:srgbClr>
          </a:solidFill>
          <a:ln w="3175">
            <a:solidFill>
              <a:srgbClr val="004B84">
                <a:alpha val="20000"/>
              </a:srgbClr>
            </a:solidFill>
          </a:ln>
        </p:spPr>
        <p:txBody>
          <a:bodyPr/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de-DE" dirty="0" err="1"/>
              <a:t>Bulletpoint</a:t>
            </a:r>
            <a:endParaRPr lang="de-DE" dirty="0"/>
          </a:p>
          <a:p>
            <a:pPr lvl="0"/>
            <a:r>
              <a:rPr lang="de-DE" dirty="0" err="1"/>
              <a:t>Bulletpoint</a:t>
            </a:r>
            <a:endParaRPr lang="de-DE" dirty="0"/>
          </a:p>
        </p:txBody>
      </p:sp>
      <p:sp>
        <p:nvSpPr>
          <p:cNvPr id="37" name="Textplatzhalter 12">
            <a:extLst>
              <a:ext uri="{FF2B5EF4-FFF2-40B4-BE49-F238E27FC236}">
                <a16:creationId xmlns:a16="http://schemas.microsoft.com/office/drawing/2014/main" id="{4D1A1191-029A-CDAC-B8E5-A7CD1B5EBA1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187281" y="1640406"/>
            <a:ext cx="2527237" cy="216000"/>
          </a:xfrm>
          <a:prstGeom prst="rect">
            <a:avLst/>
          </a:prstGeom>
          <a:solidFill>
            <a:srgbClr val="004B84"/>
          </a:solidFill>
          <a:ln>
            <a:solidFill>
              <a:srgbClr val="004B84"/>
            </a:solidFill>
          </a:ln>
        </p:spPr>
        <p:txBody>
          <a:bodyPr anchor="ctr" anchorCtr="0"/>
          <a:lstStyle>
            <a:lvl1pPr marL="0" indent="0">
              <a:lnSpc>
                <a:spcPts val="1600"/>
              </a:lnSpc>
              <a:buNone/>
              <a:defRPr sz="10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38" name="Textplatzhalter 12">
            <a:extLst>
              <a:ext uri="{FF2B5EF4-FFF2-40B4-BE49-F238E27FC236}">
                <a16:creationId xmlns:a16="http://schemas.microsoft.com/office/drawing/2014/main" id="{C88529DF-1CD4-429B-DF1E-7C0718920C5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776607" y="2771342"/>
            <a:ext cx="2520000" cy="216000"/>
          </a:xfrm>
          <a:prstGeom prst="rect">
            <a:avLst/>
          </a:prstGeom>
          <a:solidFill>
            <a:srgbClr val="9E173A"/>
          </a:solidFill>
          <a:ln>
            <a:solidFill>
              <a:srgbClr val="9E173A"/>
            </a:solidFill>
          </a:ln>
        </p:spPr>
        <p:txBody>
          <a:bodyPr anchor="ctr" anchorCtr="0"/>
          <a:lstStyle>
            <a:lvl1pPr marL="0" indent="0">
              <a:lnSpc>
                <a:spcPts val="1600"/>
              </a:lnSpc>
              <a:buNone/>
              <a:defRPr sz="10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39" name="Textplatzhalter 12">
            <a:extLst>
              <a:ext uri="{FF2B5EF4-FFF2-40B4-BE49-F238E27FC236}">
                <a16:creationId xmlns:a16="http://schemas.microsoft.com/office/drawing/2014/main" id="{6645AB9F-DA71-1CB4-5E11-5B2D1E92F04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11114" y="1291220"/>
            <a:ext cx="396000" cy="216000"/>
          </a:xfrm>
          <a:prstGeom prst="rect">
            <a:avLst/>
          </a:prstGeom>
          <a:solidFill>
            <a:srgbClr val="004B84"/>
          </a:solidFill>
          <a:ln w="3175">
            <a:solidFill>
              <a:srgbClr val="004B84"/>
            </a:solidFill>
          </a:ln>
        </p:spPr>
        <p:txBody>
          <a:bodyPr anchor="ctr" anchorCtr="0"/>
          <a:lstStyle>
            <a:lvl1pPr marL="0" indent="0" algn="ctr">
              <a:lnSpc>
                <a:spcPts val="1600"/>
              </a:lnSpc>
              <a:buNone/>
              <a:defRPr sz="10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de-DE" dirty="0"/>
              <a:t>KL</a:t>
            </a:r>
          </a:p>
        </p:txBody>
      </p:sp>
      <p:sp>
        <p:nvSpPr>
          <p:cNvPr id="40" name="Textplatzhalter 12">
            <a:extLst>
              <a:ext uri="{FF2B5EF4-FFF2-40B4-BE49-F238E27FC236}">
                <a16:creationId xmlns:a16="http://schemas.microsoft.com/office/drawing/2014/main" id="{E4F22EF6-A7B2-0F89-CB27-A2417E1A58F2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5513" y="1290472"/>
            <a:ext cx="2124000" cy="216000"/>
          </a:xfrm>
          <a:prstGeom prst="rect">
            <a:avLst/>
          </a:prstGeom>
          <a:solidFill>
            <a:srgbClr val="004B84">
              <a:alpha val="20000"/>
            </a:srgbClr>
          </a:solidFill>
          <a:ln w="3175">
            <a:solidFill>
              <a:srgbClr val="004B84">
                <a:alpha val="20000"/>
              </a:srgbClr>
            </a:solidFill>
          </a:ln>
        </p:spPr>
        <p:txBody>
          <a:bodyPr anchor="ctr" anchorCtr="0"/>
          <a:lstStyle>
            <a:lvl1pPr marL="0" indent="0" algn="l">
              <a:lnSpc>
                <a:spcPts val="1600"/>
              </a:lnSpc>
              <a:buNone/>
              <a:defRPr sz="1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de-DE" dirty="0"/>
              <a:t>Name</a:t>
            </a:r>
          </a:p>
        </p:txBody>
      </p:sp>
      <p:sp>
        <p:nvSpPr>
          <p:cNvPr id="41" name="Textplatzhalter 12">
            <a:extLst>
              <a:ext uri="{FF2B5EF4-FFF2-40B4-BE49-F238E27FC236}">
                <a16:creationId xmlns:a16="http://schemas.microsoft.com/office/drawing/2014/main" id="{0AC34A70-40BA-78A8-A471-8225C10AD5F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194304" y="1291220"/>
            <a:ext cx="396000" cy="216000"/>
          </a:xfrm>
          <a:prstGeom prst="rect">
            <a:avLst/>
          </a:prstGeom>
          <a:solidFill>
            <a:srgbClr val="004B84"/>
          </a:solidFill>
          <a:ln w="3175">
            <a:solidFill>
              <a:srgbClr val="004B84"/>
            </a:solidFill>
          </a:ln>
        </p:spPr>
        <p:txBody>
          <a:bodyPr anchor="ctr" anchorCtr="0"/>
          <a:lstStyle>
            <a:lvl1pPr marL="0" indent="0" algn="ctr">
              <a:lnSpc>
                <a:spcPts val="1600"/>
              </a:lnSpc>
              <a:buNone/>
              <a:defRPr sz="10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de-DE" dirty="0"/>
              <a:t>KL</a:t>
            </a:r>
          </a:p>
        </p:txBody>
      </p:sp>
      <p:sp>
        <p:nvSpPr>
          <p:cNvPr id="42" name="Textplatzhalter 12">
            <a:extLst>
              <a:ext uri="{FF2B5EF4-FFF2-40B4-BE49-F238E27FC236}">
                <a16:creationId xmlns:a16="http://schemas.microsoft.com/office/drawing/2014/main" id="{4F5B0B3C-A41F-8F1D-CE17-2A2FCFD897D7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591878" y="1290472"/>
            <a:ext cx="4704729" cy="216000"/>
          </a:xfrm>
          <a:prstGeom prst="rect">
            <a:avLst/>
          </a:prstGeom>
          <a:solidFill>
            <a:srgbClr val="004B84">
              <a:alpha val="20000"/>
            </a:srgbClr>
          </a:solidFill>
          <a:ln w="3175">
            <a:solidFill>
              <a:srgbClr val="004B84">
                <a:alpha val="20000"/>
              </a:srgbClr>
            </a:solidFill>
          </a:ln>
        </p:spPr>
        <p:txBody>
          <a:bodyPr anchor="ctr" anchorCtr="0"/>
          <a:lstStyle>
            <a:lvl1pPr marL="0" indent="0" algn="l">
              <a:lnSpc>
                <a:spcPts val="1600"/>
              </a:lnSpc>
              <a:buNone/>
              <a:defRPr sz="1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de-DE" dirty="0"/>
              <a:t>Name</a:t>
            </a:r>
          </a:p>
        </p:txBody>
      </p:sp>
      <p:sp>
        <p:nvSpPr>
          <p:cNvPr id="34" name="Ellipse 62">
            <a:extLst>
              <a:ext uri="{FF2B5EF4-FFF2-40B4-BE49-F238E27FC236}">
                <a16:creationId xmlns:a16="http://schemas.microsoft.com/office/drawing/2014/main" id="{94F3B2F8-581C-B3F6-903B-91B1734A9A8D}"/>
              </a:ext>
            </a:extLst>
          </p:cNvPr>
          <p:cNvSpPr/>
          <p:nvPr userDrawn="1"/>
        </p:nvSpPr>
        <p:spPr>
          <a:xfrm>
            <a:off x="3717283" y="4856555"/>
            <a:ext cx="149646" cy="149646"/>
          </a:xfrm>
          <a:prstGeom prst="ellipse">
            <a:avLst/>
          </a:prstGeom>
          <a:solidFill>
            <a:srgbClr val="00B05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de-DE" sz="1100" dirty="0" err="1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43" name="Gleichschenkliges Dreieck 42">
            <a:extLst>
              <a:ext uri="{FF2B5EF4-FFF2-40B4-BE49-F238E27FC236}">
                <a16:creationId xmlns:a16="http://schemas.microsoft.com/office/drawing/2014/main" id="{DEDFED74-C1D2-4237-3051-6F6882393445}"/>
              </a:ext>
            </a:extLst>
          </p:cNvPr>
          <p:cNvSpPr/>
          <p:nvPr userDrawn="1"/>
        </p:nvSpPr>
        <p:spPr>
          <a:xfrm>
            <a:off x="4400342" y="4848935"/>
            <a:ext cx="149646" cy="149646"/>
          </a:xfrm>
          <a:prstGeom prst="triangle">
            <a:avLst/>
          </a:prstGeom>
          <a:solidFill>
            <a:srgbClr val="FFFF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de-DE" sz="1100" dirty="0" err="1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44" name="Rechteck 43">
            <a:extLst>
              <a:ext uri="{FF2B5EF4-FFF2-40B4-BE49-F238E27FC236}">
                <a16:creationId xmlns:a16="http://schemas.microsoft.com/office/drawing/2014/main" id="{6FA7DFC0-315C-BB9D-EB1F-265782C2DEA5}"/>
              </a:ext>
            </a:extLst>
          </p:cNvPr>
          <p:cNvSpPr/>
          <p:nvPr userDrawn="1"/>
        </p:nvSpPr>
        <p:spPr>
          <a:xfrm>
            <a:off x="5043400" y="4856555"/>
            <a:ext cx="149646" cy="149646"/>
          </a:xfrm>
          <a:prstGeom prst="rect">
            <a:avLst/>
          </a:prstGeom>
          <a:solidFill>
            <a:srgbClr val="C000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de-DE" sz="1100" dirty="0" err="1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8DF54902-8A55-6850-36D8-7AC5FD817AC8}"/>
              </a:ext>
            </a:extLst>
          </p:cNvPr>
          <p:cNvSpPr txBox="1"/>
          <p:nvPr userDrawn="1"/>
        </p:nvSpPr>
        <p:spPr>
          <a:xfrm>
            <a:off x="3837381" y="4827062"/>
            <a:ext cx="57900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>
                <a:solidFill>
                  <a:schemeClr val="tx1">
                    <a:tint val="75000"/>
                  </a:schemeClr>
                </a:solidFill>
                <a:latin typeface="Roboto Light" panose="02000000000000000000" pitchFamily="2" charset="0"/>
              </a:rPr>
              <a:t>IM PLAN</a:t>
            </a:r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CB1D19AF-3ABC-6A98-BE60-26B45C4DBD3E}"/>
              </a:ext>
            </a:extLst>
          </p:cNvPr>
          <p:cNvSpPr txBox="1"/>
          <p:nvPr userDrawn="1"/>
        </p:nvSpPr>
        <p:spPr>
          <a:xfrm>
            <a:off x="4506696" y="4826066"/>
            <a:ext cx="49885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>
                <a:solidFill>
                  <a:schemeClr val="tx1">
                    <a:tint val="75000"/>
                  </a:schemeClr>
                </a:solidFill>
                <a:latin typeface="Roboto Light" panose="02000000000000000000" pitchFamily="2" charset="0"/>
              </a:rPr>
              <a:t>RISIKO</a:t>
            </a:r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3AC338B1-7578-F09F-6021-6F034B296926}"/>
              </a:ext>
            </a:extLst>
          </p:cNvPr>
          <p:cNvSpPr txBox="1"/>
          <p:nvPr userDrawn="1"/>
        </p:nvSpPr>
        <p:spPr>
          <a:xfrm>
            <a:off x="5166617" y="4826066"/>
            <a:ext cx="46358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>
                <a:solidFill>
                  <a:schemeClr val="tx1">
                    <a:tint val="75000"/>
                  </a:schemeClr>
                </a:solidFill>
                <a:latin typeface="Roboto Light" panose="02000000000000000000" pitchFamily="2" charset="0"/>
              </a:rPr>
              <a:t>STOP </a:t>
            </a:r>
          </a:p>
        </p:txBody>
      </p:sp>
      <p:sp>
        <p:nvSpPr>
          <p:cNvPr id="48" name="Rechteck 47">
            <a:extLst>
              <a:ext uri="{FF2B5EF4-FFF2-40B4-BE49-F238E27FC236}">
                <a16:creationId xmlns:a16="http://schemas.microsoft.com/office/drawing/2014/main" id="{CB071601-BF0D-7255-C903-B859CEF31362}"/>
              </a:ext>
            </a:extLst>
          </p:cNvPr>
          <p:cNvSpPr/>
          <p:nvPr userDrawn="1"/>
        </p:nvSpPr>
        <p:spPr>
          <a:xfrm>
            <a:off x="5646857" y="4856555"/>
            <a:ext cx="149646" cy="149646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de-DE" sz="1100" dirty="0" err="1">
              <a:solidFill>
                <a:schemeClr val="tx1"/>
              </a:solidFill>
              <a:latin typeface="Roboto Light" panose="02000000000000000000" pitchFamily="2" charset="0"/>
              <a:ea typeface="Roboto Light" panose="02000000000000000000" pitchFamily="2" charset="0"/>
              <a:cs typeface="Arial"/>
            </a:endParaRPr>
          </a:p>
        </p:txBody>
      </p:sp>
      <p:sp>
        <p:nvSpPr>
          <p:cNvPr id="49" name="Textfeld 48">
            <a:extLst>
              <a:ext uri="{FF2B5EF4-FFF2-40B4-BE49-F238E27FC236}">
                <a16:creationId xmlns:a16="http://schemas.microsoft.com/office/drawing/2014/main" id="{D042CF0A-E04B-F69C-A5E7-1EDC2E919E49}"/>
              </a:ext>
            </a:extLst>
          </p:cNvPr>
          <p:cNvSpPr txBox="1"/>
          <p:nvPr userDrawn="1"/>
        </p:nvSpPr>
        <p:spPr>
          <a:xfrm>
            <a:off x="5770074" y="4826066"/>
            <a:ext cx="6399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>
                <a:solidFill>
                  <a:schemeClr val="tx1">
                    <a:tint val="75000"/>
                  </a:schemeClr>
                </a:solidFill>
                <a:latin typeface="Roboto Light" panose="02000000000000000000" pitchFamily="2" charset="0"/>
              </a:rPr>
              <a:t>ON HOLD </a:t>
            </a:r>
          </a:p>
        </p:txBody>
      </p:sp>
      <p:sp>
        <p:nvSpPr>
          <p:cNvPr id="51" name="Textplatzhalter 12">
            <a:extLst>
              <a:ext uri="{FF2B5EF4-FFF2-40B4-BE49-F238E27FC236}">
                <a16:creationId xmlns:a16="http://schemas.microsoft.com/office/drawing/2014/main" id="{773D536A-F6EF-2D9B-C389-C855F94D1EE3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776652" y="3814452"/>
            <a:ext cx="2520000" cy="912606"/>
          </a:xfrm>
          <a:prstGeom prst="rect">
            <a:avLst/>
          </a:prstGeom>
          <a:solidFill>
            <a:srgbClr val="8A8885">
              <a:alpha val="20000"/>
            </a:srgbClr>
          </a:solidFill>
          <a:ln w="3175">
            <a:solidFill>
              <a:srgbClr val="8A8885">
                <a:alpha val="20000"/>
              </a:srgbClr>
            </a:solidFill>
          </a:ln>
        </p:spPr>
        <p:txBody>
          <a:bodyPr/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de-DE" dirty="0" err="1"/>
              <a:t>Bulletpoint</a:t>
            </a:r>
            <a:endParaRPr lang="de-DE" dirty="0"/>
          </a:p>
          <a:p>
            <a:pPr lvl="0"/>
            <a:r>
              <a:rPr lang="de-DE" dirty="0" err="1"/>
              <a:t>Bulletpoint</a:t>
            </a:r>
            <a:endParaRPr lang="de-DE" dirty="0"/>
          </a:p>
        </p:txBody>
      </p:sp>
      <p:sp>
        <p:nvSpPr>
          <p:cNvPr id="52" name="Textplatzhalter 12">
            <a:extLst>
              <a:ext uri="{FF2B5EF4-FFF2-40B4-BE49-F238E27FC236}">
                <a16:creationId xmlns:a16="http://schemas.microsoft.com/office/drawing/2014/main" id="{9E51A342-8BE1-E0F3-5C35-0182E37F5231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776607" y="3598452"/>
            <a:ext cx="2520000" cy="216000"/>
          </a:xfrm>
          <a:prstGeom prst="rect">
            <a:avLst/>
          </a:prstGeom>
          <a:solidFill>
            <a:srgbClr val="8A8885"/>
          </a:solidFill>
          <a:ln>
            <a:solidFill>
              <a:srgbClr val="8A8885"/>
            </a:solidFill>
          </a:ln>
        </p:spPr>
        <p:txBody>
          <a:bodyPr anchor="ctr" anchorCtr="0"/>
          <a:lstStyle>
            <a:lvl1pPr marL="0" indent="0">
              <a:lnSpc>
                <a:spcPts val="1600"/>
              </a:lnSpc>
              <a:buNone/>
              <a:defRPr sz="10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4" name="Textplatzhalter 12">
            <a:extLst>
              <a:ext uri="{FF2B5EF4-FFF2-40B4-BE49-F238E27FC236}">
                <a16:creationId xmlns:a16="http://schemas.microsoft.com/office/drawing/2014/main" id="{3FFE160C-B9F4-3B6E-951A-B5159F56583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769615" y="1854222"/>
            <a:ext cx="2526792" cy="874040"/>
          </a:xfrm>
          <a:prstGeom prst="rect">
            <a:avLst/>
          </a:prstGeom>
          <a:solidFill>
            <a:srgbClr val="004B84">
              <a:alpha val="20000"/>
            </a:srgbClr>
          </a:solidFill>
          <a:ln w="3175">
            <a:solidFill>
              <a:srgbClr val="004B84">
                <a:alpha val="20000"/>
              </a:srgbClr>
            </a:solidFill>
          </a:ln>
        </p:spPr>
        <p:txBody>
          <a:bodyPr/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de-DE" dirty="0" err="1"/>
              <a:t>Bulletpoint</a:t>
            </a:r>
            <a:endParaRPr lang="de-DE" dirty="0"/>
          </a:p>
          <a:p>
            <a:pPr lvl="0"/>
            <a:r>
              <a:rPr lang="de-DE" dirty="0" err="1"/>
              <a:t>Bulletpoint</a:t>
            </a:r>
            <a:endParaRPr lang="de-DE" dirty="0"/>
          </a:p>
        </p:txBody>
      </p:sp>
      <p:sp>
        <p:nvSpPr>
          <p:cNvPr id="32" name="Textplatzhalter 12">
            <a:extLst>
              <a:ext uri="{FF2B5EF4-FFF2-40B4-BE49-F238E27FC236}">
                <a16:creationId xmlns:a16="http://schemas.microsoft.com/office/drawing/2014/main" id="{2F1DB72F-8C95-B147-8FBF-8872A159036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769170" y="1635162"/>
            <a:ext cx="2527237" cy="219952"/>
          </a:xfrm>
          <a:prstGeom prst="rect">
            <a:avLst/>
          </a:prstGeom>
          <a:solidFill>
            <a:srgbClr val="004B84"/>
          </a:solidFill>
          <a:ln>
            <a:solidFill>
              <a:srgbClr val="004B84"/>
            </a:solidFill>
          </a:ln>
        </p:spPr>
        <p:txBody>
          <a:bodyPr anchor="ctr" anchorCtr="0"/>
          <a:lstStyle>
            <a:lvl1pPr marL="0" indent="0">
              <a:lnSpc>
                <a:spcPts val="1600"/>
              </a:lnSpc>
              <a:buNone/>
              <a:defRPr sz="10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F9CA04D-8D92-1861-51B7-0DB3A94D34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67065" y="4876326"/>
            <a:ext cx="1990236" cy="139394"/>
          </a:xfrm>
          <a:prstGeom prst="rect">
            <a:avLst/>
          </a:prstGeom>
        </p:spPr>
      </p:pic>
      <p:pic>
        <p:nvPicPr>
          <p:cNvPr id="7" name="Obrázek 6" descr="Obsah obrázku text, Písmo, snímek obrazovky, logo&#10;&#10;Popis byl vytvořen automaticky">
            <a:extLst>
              <a:ext uri="{FF2B5EF4-FFF2-40B4-BE49-F238E27FC236}">
                <a16:creationId xmlns:a16="http://schemas.microsoft.com/office/drawing/2014/main" id="{9CB9EC64-20C8-7DBF-539C-5077367DE36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55792" y="126080"/>
            <a:ext cx="642785" cy="94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395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3 texts_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2000" y="360000"/>
            <a:ext cx="7524000" cy="46800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Edit Headline</a:t>
            </a:r>
            <a:endParaRPr lang="en-US" dirty="0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0EF5A66E-37B9-C353-C7F7-D34518F070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2000" y="796122"/>
            <a:ext cx="7524000" cy="360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 b="0" i="0">
                <a:solidFill>
                  <a:srgbClr val="9EC840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de-DE" b="0" i="0" dirty="0">
                <a:latin typeface="Roboto Medium" panose="02000000000000000000" pitchFamily="2" charset="0"/>
                <a:ea typeface="Roboto Medium" panose="02000000000000000000" pitchFamily="2" charset="0"/>
              </a:rPr>
              <a:t>Edit Subheadline</a:t>
            </a:r>
            <a:endParaRPr lang="de-DE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C32838A5-FDAB-14E1-C7A4-E00FC49A80A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1793" y="1638206"/>
            <a:ext cx="2525899" cy="216000"/>
          </a:xfrm>
          <a:prstGeom prst="rect">
            <a:avLst/>
          </a:prstGeom>
          <a:solidFill>
            <a:srgbClr val="004B84"/>
          </a:solidFill>
          <a:ln>
            <a:solidFill>
              <a:srgbClr val="004B84"/>
            </a:solidFill>
          </a:ln>
        </p:spPr>
        <p:txBody>
          <a:bodyPr anchor="ctr" anchorCtr="0"/>
          <a:lstStyle>
            <a:lvl1pPr marL="0" indent="0">
              <a:lnSpc>
                <a:spcPts val="1600"/>
              </a:lnSpc>
              <a:buNone/>
              <a:defRPr sz="10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B7B6E7C2-3720-17ED-385B-13C4C16EE9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2000" y="4788000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aseline="0">
                <a:solidFill>
                  <a:schemeClr val="tx1">
                    <a:tint val="75000"/>
                  </a:schemeClr>
                </a:solidFill>
                <a:latin typeface="Roboto Light" panose="02000000000000000000" pitchFamily="2" charset="0"/>
              </a:defRPr>
            </a:lvl1pPr>
          </a:lstStyle>
          <a:p>
            <a:r>
              <a:rPr lang="cs-CZ" dirty="0"/>
              <a:t>BMT</a:t>
            </a:r>
            <a:r>
              <a:rPr lang="de-DE" dirty="0"/>
              <a:t> PowerPoint Master 16:9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5F618CCB-3AF1-B66F-893F-AD3F4B9375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4788000"/>
            <a:ext cx="61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aseline="0">
                <a:solidFill>
                  <a:schemeClr val="tx1">
                    <a:tint val="75000"/>
                  </a:schemeClr>
                </a:solidFill>
                <a:latin typeface="Roboto Light" panose="02000000000000000000" pitchFamily="2" charset="0"/>
              </a:defRPr>
            </a:lvl1pPr>
          </a:lstStyle>
          <a:p>
            <a:fld id="{22FF619B-FA4A-F944-9B96-D79962FF51BF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3" name="Textplatzhalter 12">
            <a:extLst>
              <a:ext uri="{FF2B5EF4-FFF2-40B4-BE49-F238E27FC236}">
                <a16:creationId xmlns:a16="http://schemas.microsoft.com/office/drawing/2014/main" id="{1B651270-D93B-CD8E-C033-EC23CA422D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1999" y="1861532"/>
            <a:ext cx="2526792" cy="2259137"/>
          </a:xfrm>
          <a:prstGeom prst="rect">
            <a:avLst/>
          </a:prstGeom>
          <a:solidFill>
            <a:srgbClr val="004B84">
              <a:alpha val="20000"/>
            </a:srgbClr>
          </a:solidFill>
          <a:ln w="3175">
            <a:solidFill>
              <a:srgbClr val="004B84">
                <a:alpha val="20000"/>
              </a:srgbClr>
            </a:solidFill>
          </a:ln>
        </p:spPr>
        <p:txBody>
          <a:bodyPr/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de-DE" dirty="0" err="1"/>
              <a:t>Bulletpoint</a:t>
            </a:r>
            <a:endParaRPr lang="de-DE" dirty="0"/>
          </a:p>
          <a:p>
            <a:pPr lvl="0"/>
            <a:r>
              <a:rPr lang="de-DE" dirty="0" err="1"/>
              <a:t>Bulletpoint</a:t>
            </a:r>
            <a:endParaRPr lang="de-DE" dirty="0"/>
          </a:p>
        </p:txBody>
      </p:sp>
      <p:sp>
        <p:nvSpPr>
          <p:cNvPr id="35" name="Textplatzhalter 12">
            <a:extLst>
              <a:ext uri="{FF2B5EF4-FFF2-40B4-BE49-F238E27FC236}">
                <a16:creationId xmlns:a16="http://schemas.microsoft.com/office/drawing/2014/main" id="{6C4F1AAF-0E3A-3AF0-A0DE-E954C20842C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187726" y="1852888"/>
            <a:ext cx="2526792" cy="2267781"/>
          </a:xfrm>
          <a:prstGeom prst="rect">
            <a:avLst/>
          </a:prstGeom>
          <a:solidFill>
            <a:srgbClr val="004B84">
              <a:alpha val="20000"/>
            </a:srgbClr>
          </a:solidFill>
          <a:ln w="3175">
            <a:solidFill>
              <a:srgbClr val="004B84">
                <a:alpha val="20000"/>
              </a:srgbClr>
            </a:solidFill>
          </a:ln>
        </p:spPr>
        <p:txBody>
          <a:bodyPr/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de-DE" dirty="0" err="1"/>
              <a:t>Bulletpoint</a:t>
            </a:r>
            <a:endParaRPr lang="de-DE" dirty="0"/>
          </a:p>
          <a:p>
            <a:pPr lvl="0"/>
            <a:r>
              <a:rPr lang="de-DE" dirty="0" err="1"/>
              <a:t>Bulletpoint</a:t>
            </a:r>
            <a:endParaRPr lang="de-DE" dirty="0"/>
          </a:p>
        </p:txBody>
      </p:sp>
      <p:sp>
        <p:nvSpPr>
          <p:cNvPr id="36" name="Textplatzhalter 12">
            <a:extLst>
              <a:ext uri="{FF2B5EF4-FFF2-40B4-BE49-F238E27FC236}">
                <a16:creationId xmlns:a16="http://schemas.microsoft.com/office/drawing/2014/main" id="{5F72E7DD-A940-AA37-3C54-92E762FCDAC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770074" y="2632110"/>
            <a:ext cx="2520000" cy="560028"/>
          </a:xfrm>
          <a:prstGeom prst="rect">
            <a:avLst/>
          </a:prstGeom>
          <a:solidFill>
            <a:srgbClr val="9E173A">
              <a:alpha val="20000"/>
            </a:srgbClr>
          </a:solidFill>
          <a:ln w="3175">
            <a:solidFill>
              <a:srgbClr val="004B84">
                <a:alpha val="20000"/>
              </a:srgbClr>
            </a:solidFill>
          </a:ln>
        </p:spPr>
        <p:txBody>
          <a:bodyPr/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de-DE" dirty="0" err="1"/>
              <a:t>Bulletpoint</a:t>
            </a:r>
            <a:endParaRPr lang="de-DE" dirty="0"/>
          </a:p>
          <a:p>
            <a:pPr lvl="0"/>
            <a:r>
              <a:rPr lang="de-DE" dirty="0" err="1"/>
              <a:t>Bulletpoint</a:t>
            </a:r>
            <a:endParaRPr lang="de-DE" dirty="0"/>
          </a:p>
        </p:txBody>
      </p:sp>
      <p:sp>
        <p:nvSpPr>
          <p:cNvPr id="37" name="Textplatzhalter 12">
            <a:extLst>
              <a:ext uri="{FF2B5EF4-FFF2-40B4-BE49-F238E27FC236}">
                <a16:creationId xmlns:a16="http://schemas.microsoft.com/office/drawing/2014/main" id="{4D1A1191-029A-CDAC-B8E5-A7CD1B5EBA1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187281" y="1640406"/>
            <a:ext cx="2527237" cy="216000"/>
          </a:xfrm>
          <a:prstGeom prst="rect">
            <a:avLst/>
          </a:prstGeom>
          <a:solidFill>
            <a:srgbClr val="004B84"/>
          </a:solidFill>
          <a:ln>
            <a:solidFill>
              <a:srgbClr val="004B84"/>
            </a:solidFill>
          </a:ln>
        </p:spPr>
        <p:txBody>
          <a:bodyPr anchor="ctr" anchorCtr="0"/>
          <a:lstStyle>
            <a:lvl1pPr marL="0" indent="0">
              <a:lnSpc>
                <a:spcPts val="1600"/>
              </a:lnSpc>
              <a:buNone/>
              <a:defRPr sz="10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38" name="Textplatzhalter 12">
            <a:extLst>
              <a:ext uri="{FF2B5EF4-FFF2-40B4-BE49-F238E27FC236}">
                <a16:creationId xmlns:a16="http://schemas.microsoft.com/office/drawing/2014/main" id="{C88529DF-1CD4-429B-DF1E-7C0718920C5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770029" y="2416108"/>
            <a:ext cx="2520000" cy="216000"/>
          </a:xfrm>
          <a:prstGeom prst="rect">
            <a:avLst/>
          </a:prstGeom>
          <a:solidFill>
            <a:srgbClr val="9E173A"/>
          </a:solidFill>
          <a:ln>
            <a:solidFill>
              <a:srgbClr val="9E173A"/>
            </a:solidFill>
          </a:ln>
        </p:spPr>
        <p:txBody>
          <a:bodyPr anchor="ctr" anchorCtr="0"/>
          <a:lstStyle>
            <a:lvl1pPr marL="0" indent="0">
              <a:lnSpc>
                <a:spcPts val="1600"/>
              </a:lnSpc>
              <a:buNone/>
              <a:defRPr sz="10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39" name="Textplatzhalter 12">
            <a:extLst>
              <a:ext uri="{FF2B5EF4-FFF2-40B4-BE49-F238E27FC236}">
                <a16:creationId xmlns:a16="http://schemas.microsoft.com/office/drawing/2014/main" id="{6645AB9F-DA71-1CB4-5E11-5B2D1E92F04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11114" y="1291220"/>
            <a:ext cx="396000" cy="216000"/>
          </a:xfrm>
          <a:prstGeom prst="rect">
            <a:avLst/>
          </a:prstGeom>
          <a:solidFill>
            <a:srgbClr val="004B84"/>
          </a:solidFill>
          <a:ln w="3175">
            <a:solidFill>
              <a:srgbClr val="004B84"/>
            </a:solidFill>
          </a:ln>
        </p:spPr>
        <p:txBody>
          <a:bodyPr anchor="ctr" anchorCtr="0"/>
          <a:lstStyle>
            <a:lvl1pPr marL="0" indent="0" algn="ctr">
              <a:lnSpc>
                <a:spcPts val="1600"/>
              </a:lnSpc>
              <a:buNone/>
              <a:defRPr sz="10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de-DE" dirty="0"/>
              <a:t>KL</a:t>
            </a:r>
          </a:p>
        </p:txBody>
      </p:sp>
      <p:sp>
        <p:nvSpPr>
          <p:cNvPr id="40" name="Textplatzhalter 12">
            <a:extLst>
              <a:ext uri="{FF2B5EF4-FFF2-40B4-BE49-F238E27FC236}">
                <a16:creationId xmlns:a16="http://schemas.microsoft.com/office/drawing/2014/main" id="{E4F22EF6-A7B2-0F89-CB27-A2417E1A58F2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5513" y="1290472"/>
            <a:ext cx="2124000" cy="216000"/>
          </a:xfrm>
          <a:prstGeom prst="rect">
            <a:avLst/>
          </a:prstGeom>
          <a:solidFill>
            <a:srgbClr val="004B84">
              <a:alpha val="20000"/>
            </a:srgbClr>
          </a:solidFill>
          <a:ln w="3175">
            <a:solidFill>
              <a:srgbClr val="004B84">
                <a:alpha val="20000"/>
              </a:srgbClr>
            </a:solidFill>
          </a:ln>
        </p:spPr>
        <p:txBody>
          <a:bodyPr anchor="ctr" anchorCtr="0"/>
          <a:lstStyle>
            <a:lvl1pPr marL="0" indent="0" algn="l">
              <a:lnSpc>
                <a:spcPts val="1600"/>
              </a:lnSpc>
              <a:buNone/>
              <a:defRPr sz="1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de-DE" dirty="0"/>
              <a:t>Name</a:t>
            </a:r>
          </a:p>
        </p:txBody>
      </p:sp>
      <p:sp>
        <p:nvSpPr>
          <p:cNvPr id="41" name="Textplatzhalter 12">
            <a:extLst>
              <a:ext uri="{FF2B5EF4-FFF2-40B4-BE49-F238E27FC236}">
                <a16:creationId xmlns:a16="http://schemas.microsoft.com/office/drawing/2014/main" id="{0AC34A70-40BA-78A8-A471-8225C10AD5F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194304" y="1291220"/>
            <a:ext cx="396000" cy="216000"/>
          </a:xfrm>
          <a:prstGeom prst="rect">
            <a:avLst/>
          </a:prstGeom>
          <a:solidFill>
            <a:srgbClr val="004B84"/>
          </a:solidFill>
          <a:ln w="3175">
            <a:solidFill>
              <a:srgbClr val="004B84"/>
            </a:solidFill>
          </a:ln>
        </p:spPr>
        <p:txBody>
          <a:bodyPr anchor="ctr" anchorCtr="0"/>
          <a:lstStyle>
            <a:lvl1pPr marL="0" indent="0" algn="ctr">
              <a:lnSpc>
                <a:spcPts val="1600"/>
              </a:lnSpc>
              <a:buNone/>
              <a:defRPr sz="10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de-DE" dirty="0"/>
              <a:t>KL</a:t>
            </a:r>
          </a:p>
        </p:txBody>
      </p:sp>
      <p:sp>
        <p:nvSpPr>
          <p:cNvPr id="42" name="Textplatzhalter 12">
            <a:extLst>
              <a:ext uri="{FF2B5EF4-FFF2-40B4-BE49-F238E27FC236}">
                <a16:creationId xmlns:a16="http://schemas.microsoft.com/office/drawing/2014/main" id="{4F5B0B3C-A41F-8F1D-CE17-2A2FCFD897D7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591878" y="1290472"/>
            <a:ext cx="4704729" cy="216000"/>
          </a:xfrm>
          <a:prstGeom prst="rect">
            <a:avLst/>
          </a:prstGeom>
          <a:solidFill>
            <a:srgbClr val="004B84">
              <a:alpha val="20000"/>
            </a:srgbClr>
          </a:solidFill>
          <a:ln w="3175">
            <a:solidFill>
              <a:srgbClr val="004B84">
                <a:alpha val="20000"/>
              </a:srgbClr>
            </a:solidFill>
          </a:ln>
        </p:spPr>
        <p:txBody>
          <a:bodyPr anchor="ctr" anchorCtr="0"/>
          <a:lstStyle>
            <a:lvl1pPr marL="0" indent="0" algn="l">
              <a:lnSpc>
                <a:spcPts val="1600"/>
              </a:lnSpc>
              <a:buNone/>
              <a:defRPr sz="1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de-DE" dirty="0"/>
              <a:t>Name</a:t>
            </a:r>
          </a:p>
        </p:txBody>
      </p:sp>
      <p:sp>
        <p:nvSpPr>
          <p:cNvPr id="34" name="Ellipse 62">
            <a:extLst>
              <a:ext uri="{FF2B5EF4-FFF2-40B4-BE49-F238E27FC236}">
                <a16:creationId xmlns:a16="http://schemas.microsoft.com/office/drawing/2014/main" id="{94F3B2F8-581C-B3F6-903B-91B1734A9A8D}"/>
              </a:ext>
            </a:extLst>
          </p:cNvPr>
          <p:cNvSpPr/>
          <p:nvPr userDrawn="1"/>
        </p:nvSpPr>
        <p:spPr>
          <a:xfrm>
            <a:off x="3717283" y="4856555"/>
            <a:ext cx="149646" cy="149646"/>
          </a:xfrm>
          <a:prstGeom prst="ellipse">
            <a:avLst/>
          </a:prstGeom>
          <a:solidFill>
            <a:srgbClr val="00B05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de-DE" sz="1100" dirty="0" err="1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43" name="Gleichschenkliges Dreieck 42">
            <a:extLst>
              <a:ext uri="{FF2B5EF4-FFF2-40B4-BE49-F238E27FC236}">
                <a16:creationId xmlns:a16="http://schemas.microsoft.com/office/drawing/2014/main" id="{DEDFED74-C1D2-4237-3051-6F6882393445}"/>
              </a:ext>
            </a:extLst>
          </p:cNvPr>
          <p:cNvSpPr/>
          <p:nvPr userDrawn="1"/>
        </p:nvSpPr>
        <p:spPr>
          <a:xfrm>
            <a:off x="4400342" y="4848935"/>
            <a:ext cx="149646" cy="149646"/>
          </a:xfrm>
          <a:prstGeom prst="triangle">
            <a:avLst/>
          </a:prstGeom>
          <a:solidFill>
            <a:srgbClr val="FFFF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de-DE" sz="1100" dirty="0" err="1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44" name="Rechteck 43">
            <a:extLst>
              <a:ext uri="{FF2B5EF4-FFF2-40B4-BE49-F238E27FC236}">
                <a16:creationId xmlns:a16="http://schemas.microsoft.com/office/drawing/2014/main" id="{6FA7DFC0-315C-BB9D-EB1F-265782C2DEA5}"/>
              </a:ext>
            </a:extLst>
          </p:cNvPr>
          <p:cNvSpPr/>
          <p:nvPr userDrawn="1"/>
        </p:nvSpPr>
        <p:spPr>
          <a:xfrm>
            <a:off x="5043400" y="4856555"/>
            <a:ext cx="149646" cy="149646"/>
          </a:xfrm>
          <a:prstGeom prst="rect">
            <a:avLst/>
          </a:prstGeom>
          <a:solidFill>
            <a:srgbClr val="C000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de-DE" sz="1100" dirty="0" err="1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8DF54902-8A55-6850-36D8-7AC5FD817AC8}"/>
              </a:ext>
            </a:extLst>
          </p:cNvPr>
          <p:cNvSpPr txBox="1"/>
          <p:nvPr userDrawn="1"/>
        </p:nvSpPr>
        <p:spPr>
          <a:xfrm>
            <a:off x="3837381" y="4827062"/>
            <a:ext cx="57900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>
                <a:solidFill>
                  <a:schemeClr val="tx1">
                    <a:tint val="75000"/>
                  </a:schemeClr>
                </a:solidFill>
                <a:latin typeface="Roboto Light" panose="02000000000000000000" pitchFamily="2" charset="0"/>
              </a:rPr>
              <a:t>IM PLAN</a:t>
            </a:r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CB1D19AF-3ABC-6A98-BE60-26B45C4DBD3E}"/>
              </a:ext>
            </a:extLst>
          </p:cNvPr>
          <p:cNvSpPr txBox="1"/>
          <p:nvPr userDrawn="1"/>
        </p:nvSpPr>
        <p:spPr>
          <a:xfrm>
            <a:off x="4506696" y="4826066"/>
            <a:ext cx="49885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>
                <a:solidFill>
                  <a:schemeClr val="tx1">
                    <a:tint val="75000"/>
                  </a:schemeClr>
                </a:solidFill>
                <a:latin typeface="Roboto Light" panose="02000000000000000000" pitchFamily="2" charset="0"/>
              </a:rPr>
              <a:t>RISIKO</a:t>
            </a:r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3AC338B1-7578-F09F-6021-6F034B296926}"/>
              </a:ext>
            </a:extLst>
          </p:cNvPr>
          <p:cNvSpPr txBox="1"/>
          <p:nvPr userDrawn="1"/>
        </p:nvSpPr>
        <p:spPr>
          <a:xfrm>
            <a:off x="5166617" y="4826066"/>
            <a:ext cx="46358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>
                <a:solidFill>
                  <a:schemeClr val="tx1">
                    <a:tint val="75000"/>
                  </a:schemeClr>
                </a:solidFill>
                <a:latin typeface="Roboto Light" panose="02000000000000000000" pitchFamily="2" charset="0"/>
              </a:rPr>
              <a:t>STOP </a:t>
            </a:r>
          </a:p>
        </p:txBody>
      </p:sp>
      <p:sp>
        <p:nvSpPr>
          <p:cNvPr id="48" name="Rechteck 47">
            <a:extLst>
              <a:ext uri="{FF2B5EF4-FFF2-40B4-BE49-F238E27FC236}">
                <a16:creationId xmlns:a16="http://schemas.microsoft.com/office/drawing/2014/main" id="{CB071601-BF0D-7255-C903-B859CEF31362}"/>
              </a:ext>
            </a:extLst>
          </p:cNvPr>
          <p:cNvSpPr/>
          <p:nvPr userDrawn="1"/>
        </p:nvSpPr>
        <p:spPr>
          <a:xfrm>
            <a:off x="5646857" y="4856555"/>
            <a:ext cx="149646" cy="149646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de-DE" sz="1100" dirty="0" err="1">
              <a:solidFill>
                <a:schemeClr val="tx1"/>
              </a:solidFill>
              <a:latin typeface="Roboto Light" panose="02000000000000000000" pitchFamily="2" charset="0"/>
              <a:ea typeface="Roboto Light" panose="02000000000000000000" pitchFamily="2" charset="0"/>
              <a:cs typeface="Arial"/>
            </a:endParaRPr>
          </a:p>
        </p:txBody>
      </p:sp>
      <p:sp>
        <p:nvSpPr>
          <p:cNvPr id="49" name="Textfeld 48">
            <a:extLst>
              <a:ext uri="{FF2B5EF4-FFF2-40B4-BE49-F238E27FC236}">
                <a16:creationId xmlns:a16="http://schemas.microsoft.com/office/drawing/2014/main" id="{D042CF0A-E04B-F69C-A5E7-1EDC2E919E49}"/>
              </a:ext>
            </a:extLst>
          </p:cNvPr>
          <p:cNvSpPr txBox="1"/>
          <p:nvPr userDrawn="1"/>
        </p:nvSpPr>
        <p:spPr>
          <a:xfrm>
            <a:off x="5770074" y="4826066"/>
            <a:ext cx="6399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>
                <a:solidFill>
                  <a:schemeClr val="tx1">
                    <a:tint val="75000"/>
                  </a:schemeClr>
                </a:solidFill>
                <a:latin typeface="Roboto Light" panose="02000000000000000000" pitchFamily="2" charset="0"/>
              </a:rPr>
              <a:t>ON HOLD </a:t>
            </a:r>
          </a:p>
        </p:txBody>
      </p:sp>
      <p:sp>
        <p:nvSpPr>
          <p:cNvPr id="51" name="Textplatzhalter 12">
            <a:extLst>
              <a:ext uri="{FF2B5EF4-FFF2-40B4-BE49-F238E27FC236}">
                <a16:creationId xmlns:a16="http://schemas.microsoft.com/office/drawing/2014/main" id="{773D536A-F6EF-2D9B-C389-C855F94D1EE3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776652" y="3459218"/>
            <a:ext cx="2520000" cy="661451"/>
          </a:xfrm>
          <a:prstGeom prst="rect">
            <a:avLst/>
          </a:prstGeom>
          <a:solidFill>
            <a:srgbClr val="8A8885">
              <a:alpha val="20000"/>
            </a:srgbClr>
          </a:solidFill>
          <a:ln w="3175">
            <a:solidFill>
              <a:srgbClr val="8A8885">
                <a:alpha val="20000"/>
              </a:srgbClr>
            </a:solidFill>
          </a:ln>
        </p:spPr>
        <p:txBody>
          <a:bodyPr/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de-DE" dirty="0" err="1"/>
              <a:t>Bulletpoint</a:t>
            </a:r>
            <a:endParaRPr lang="de-DE" dirty="0"/>
          </a:p>
          <a:p>
            <a:pPr lvl="0"/>
            <a:r>
              <a:rPr lang="de-DE" dirty="0" err="1"/>
              <a:t>Bulletpoint</a:t>
            </a:r>
            <a:endParaRPr lang="de-DE" dirty="0"/>
          </a:p>
        </p:txBody>
      </p:sp>
      <p:sp>
        <p:nvSpPr>
          <p:cNvPr id="52" name="Textplatzhalter 12">
            <a:extLst>
              <a:ext uri="{FF2B5EF4-FFF2-40B4-BE49-F238E27FC236}">
                <a16:creationId xmlns:a16="http://schemas.microsoft.com/office/drawing/2014/main" id="{9E51A342-8BE1-E0F3-5C35-0182E37F5231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776607" y="3243218"/>
            <a:ext cx="2520000" cy="216000"/>
          </a:xfrm>
          <a:prstGeom prst="rect">
            <a:avLst/>
          </a:prstGeom>
          <a:solidFill>
            <a:srgbClr val="8A8885"/>
          </a:solidFill>
          <a:ln>
            <a:solidFill>
              <a:srgbClr val="8A8885"/>
            </a:solidFill>
          </a:ln>
        </p:spPr>
        <p:txBody>
          <a:bodyPr anchor="ctr" anchorCtr="0"/>
          <a:lstStyle>
            <a:lvl1pPr marL="0" indent="0">
              <a:lnSpc>
                <a:spcPts val="1600"/>
              </a:lnSpc>
              <a:buNone/>
              <a:defRPr sz="10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4" name="Textplatzhalter 12">
            <a:extLst>
              <a:ext uri="{FF2B5EF4-FFF2-40B4-BE49-F238E27FC236}">
                <a16:creationId xmlns:a16="http://schemas.microsoft.com/office/drawing/2014/main" id="{1C5D634C-E055-3107-F4D0-AF94E5AC412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770192" y="1640079"/>
            <a:ext cx="861014" cy="216000"/>
          </a:xfrm>
          <a:prstGeom prst="rect">
            <a:avLst/>
          </a:prstGeom>
          <a:solidFill>
            <a:srgbClr val="004B84"/>
          </a:solidFill>
          <a:ln>
            <a:solidFill>
              <a:srgbClr val="004B84"/>
            </a:solidFill>
          </a:ln>
        </p:spPr>
        <p:txBody>
          <a:bodyPr anchor="ctr" anchorCtr="0"/>
          <a:lstStyle>
            <a:lvl1pPr marL="0" indent="0">
              <a:lnSpc>
                <a:spcPts val="1600"/>
              </a:lnSpc>
              <a:buNone/>
              <a:defRPr sz="10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32" name="Textplatzhalter 12">
            <a:extLst>
              <a:ext uri="{FF2B5EF4-FFF2-40B4-BE49-F238E27FC236}">
                <a16:creationId xmlns:a16="http://schemas.microsoft.com/office/drawing/2014/main" id="{72CE2962-533D-8363-B252-6F44FDBA2D9B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763453" y="1896050"/>
            <a:ext cx="861014" cy="216000"/>
          </a:xfrm>
          <a:prstGeom prst="rect">
            <a:avLst/>
          </a:prstGeom>
          <a:solidFill>
            <a:srgbClr val="004B84"/>
          </a:solidFill>
          <a:ln>
            <a:solidFill>
              <a:srgbClr val="004B84"/>
            </a:solidFill>
          </a:ln>
        </p:spPr>
        <p:txBody>
          <a:bodyPr anchor="ctr" anchorCtr="0"/>
          <a:lstStyle>
            <a:lvl1pPr marL="0" indent="0">
              <a:lnSpc>
                <a:spcPts val="1600"/>
              </a:lnSpc>
              <a:buNone/>
              <a:defRPr sz="10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53" name="Textplatzhalter 12">
            <a:extLst>
              <a:ext uri="{FF2B5EF4-FFF2-40B4-BE49-F238E27FC236}">
                <a16:creationId xmlns:a16="http://schemas.microsoft.com/office/drawing/2014/main" id="{98D9619B-FBCD-7CCE-9E86-40E75950D61D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763453" y="2160393"/>
            <a:ext cx="861014" cy="216000"/>
          </a:xfrm>
          <a:prstGeom prst="rect">
            <a:avLst/>
          </a:prstGeom>
          <a:solidFill>
            <a:srgbClr val="004B84"/>
          </a:solidFill>
          <a:ln>
            <a:solidFill>
              <a:srgbClr val="004B84"/>
            </a:solidFill>
          </a:ln>
        </p:spPr>
        <p:txBody>
          <a:bodyPr anchor="ctr" anchorCtr="0"/>
          <a:lstStyle>
            <a:lvl1pPr marL="0" indent="0">
              <a:lnSpc>
                <a:spcPts val="1600"/>
              </a:lnSpc>
              <a:buNone/>
              <a:defRPr sz="10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54" name="Textplatzhalter 12">
            <a:extLst>
              <a:ext uri="{FF2B5EF4-FFF2-40B4-BE49-F238E27FC236}">
                <a16:creationId xmlns:a16="http://schemas.microsoft.com/office/drawing/2014/main" id="{5D1CFA83-F054-C8F8-48F1-52EE77A06F9E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624467" y="1640079"/>
            <a:ext cx="1665562" cy="216000"/>
          </a:xfrm>
          <a:prstGeom prst="rect">
            <a:avLst/>
          </a:prstGeom>
          <a:solidFill>
            <a:srgbClr val="004B84">
              <a:alpha val="20000"/>
            </a:srgbClr>
          </a:solidFill>
          <a:ln w="3175">
            <a:solidFill>
              <a:srgbClr val="004B84">
                <a:alpha val="20000"/>
              </a:srgbClr>
            </a:solidFill>
          </a:ln>
        </p:spPr>
        <p:txBody>
          <a:bodyPr anchor="ctr" anchorCtr="0"/>
          <a:lstStyle>
            <a:lvl1pPr marL="0" indent="0" algn="l">
              <a:lnSpc>
                <a:spcPts val="1600"/>
              </a:lnSpc>
              <a:buNone/>
              <a:defRPr sz="1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de-DE" dirty="0"/>
              <a:t>Name</a:t>
            </a:r>
          </a:p>
        </p:txBody>
      </p:sp>
      <p:sp>
        <p:nvSpPr>
          <p:cNvPr id="55" name="Textplatzhalter 12">
            <a:extLst>
              <a:ext uri="{FF2B5EF4-FFF2-40B4-BE49-F238E27FC236}">
                <a16:creationId xmlns:a16="http://schemas.microsoft.com/office/drawing/2014/main" id="{7BBF19C7-DDA4-4C48-B628-4CAE3A1A7FC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631206" y="1896050"/>
            <a:ext cx="1665562" cy="216000"/>
          </a:xfrm>
          <a:prstGeom prst="rect">
            <a:avLst/>
          </a:prstGeom>
          <a:solidFill>
            <a:srgbClr val="004B84">
              <a:alpha val="20000"/>
            </a:srgbClr>
          </a:solidFill>
          <a:ln w="3175">
            <a:solidFill>
              <a:srgbClr val="004B84">
                <a:alpha val="20000"/>
              </a:srgbClr>
            </a:solidFill>
          </a:ln>
        </p:spPr>
        <p:txBody>
          <a:bodyPr anchor="ctr" anchorCtr="0"/>
          <a:lstStyle>
            <a:lvl1pPr marL="0" indent="0" algn="l">
              <a:lnSpc>
                <a:spcPts val="1600"/>
              </a:lnSpc>
              <a:buNone/>
              <a:defRPr sz="1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de-DE" dirty="0"/>
              <a:t>Name</a:t>
            </a:r>
          </a:p>
        </p:txBody>
      </p:sp>
      <p:sp>
        <p:nvSpPr>
          <p:cNvPr id="56" name="Textplatzhalter 12">
            <a:extLst>
              <a:ext uri="{FF2B5EF4-FFF2-40B4-BE49-F238E27FC236}">
                <a16:creationId xmlns:a16="http://schemas.microsoft.com/office/drawing/2014/main" id="{A1DD5E2F-C0FF-8F2F-65C8-46BB1F3FBF9C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631367" y="2158599"/>
            <a:ext cx="1665562" cy="216000"/>
          </a:xfrm>
          <a:prstGeom prst="rect">
            <a:avLst/>
          </a:prstGeom>
          <a:solidFill>
            <a:srgbClr val="004B84">
              <a:alpha val="20000"/>
            </a:srgbClr>
          </a:solidFill>
          <a:ln w="3175">
            <a:solidFill>
              <a:srgbClr val="004B84">
                <a:alpha val="20000"/>
              </a:srgbClr>
            </a:solidFill>
          </a:ln>
        </p:spPr>
        <p:txBody>
          <a:bodyPr anchor="ctr" anchorCtr="0"/>
          <a:lstStyle>
            <a:lvl1pPr marL="0" indent="0" algn="l">
              <a:lnSpc>
                <a:spcPts val="1600"/>
              </a:lnSpc>
              <a:buNone/>
              <a:defRPr sz="1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de-DE" dirty="0"/>
              <a:t>Name</a:t>
            </a:r>
          </a:p>
        </p:txBody>
      </p:sp>
      <p:sp>
        <p:nvSpPr>
          <p:cNvPr id="57" name="Textplatzhalter 12">
            <a:extLst>
              <a:ext uri="{FF2B5EF4-FFF2-40B4-BE49-F238E27FC236}">
                <a16:creationId xmlns:a16="http://schemas.microsoft.com/office/drawing/2014/main" id="{631BB159-C827-9A89-A912-A1A95BDA93A1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 rot="16200000">
            <a:off x="527176" y="4257984"/>
            <a:ext cx="491654" cy="309116"/>
          </a:xfrm>
          <a:prstGeom prst="rect">
            <a:avLst/>
          </a:prstGeom>
          <a:solidFill>
            <a:srgbClr val="8A8885"/>
          </a:solidFill>
          <a:ln>
            <a:solidFill>
              <a:srgbClr val="8A8885"/>
            </a:solidFill>
          </a:ln>
        </p:spPr>
        <p:txBody>
          <a:bodyPr vert="horz" anchor="ctr" anchorCtr="1"/>
          <a:lstStyle>
            <a:lvl1pPr marL="0" indent="0">
              <a:lnSpc>
                <a:spcPts val="1600"/>
              </a:lnSpc>
              <a:buNone/>
              <a:defRPr sz="10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de-DE" dirty="0"/>
              <a:t>ZDF</a:t>
            </a:r>
          </a:p>
        </p:txBody>
      </p:sp>
      <p:sp>
        <p:nvSpPr>
          <p:cNvPr id="59" name="Textplatzhalter 12">
            <a:extLst>
              <a:ext uri="{FF2B5EF4-FFF2-40B4-BE49-F238E27FC236}">
                <a16:creationId xmlns:a16="http://schemas.microsoft.com/office/drawing/2014/main" id="{BD267F25-2906-80C8-1954-7AF54F4E5E82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927561" y="4166962"/>
            <a:ext cx="7362468" cy="491655"/>
          </a:xfrm>
          <a:prstGeom prst="rect">
            <a:avLst/>
          </a:prstGeom>
          <a:solidFill>
            <a:srgbClr val="8A8885">
              <a:alpha val="20000"/>
            </a:srgbClr>
          </a:solidFill>
          <a:ln w="3175">
            <a:solidFill>
              <a:srgbClr val="8A8885">
                <a:alpha val="20000"/>
              </a:srgbClr>
            </a:solidFill>
          </a:ln>
        </p:spPr>
        <p:txBody>
          <a:bodyPr/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de-DE" dirty="0" err="1"/>
              <a:t>Bulletpoint</a:t>
            </a:r>
            <a:endParaRPr lang="de-DE" dirty="0"/>
          </a:p>
          <a:p>
            <a:pPr lvl="0"/>
            <a:r>
              <a:rPr lang="de-DE" dirty="0" err="1"/>
              <a:t>Bulletpoint</a:t>
            </a:r>
            <a:endParaRPr lang="de-DE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4AAACDA-7D5B-8BD5-EE32-D797E796E3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67065" y="4876326"/>
            <a:ext cx="1990236" cy="139394"/>
          </a:xfrm>
          <a:prstGeom prst="rect">
            <a:avLst/>
          </a:prstGeom>
        </p:spPr>
      </p:pic>
      <p:pic>
        <p:nvPicPr>
          <p:cNvPr id="7" name="Obrázek 6" descr="Obsah obrázku text, Písmo, snímek obrazovky, logo&#10;&#10;Popis byl vytvořen automaticky">
            <a:extLst>
              <a:ext uri="{FF2B5EF4-FFF2-40B4-BE49-F238E27FC236}">
                <a16:creationId xmlns:a16="http://schemas.microsoft.com/office/drawing/2014/main" id="{D70790D8-948B-9FA2-77DD-C87296E0E9B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55792" y="126080"/>
            <a:ext cx="642785" cy="94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9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3 texts_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2000" y="360000"/>
            <a:ext cx="7524000" cy="46800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Edit Headline</a:t>
            </a:r>
            <a:endParaRPr lang="en-US" dirty="0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0EF5A66E-37B9-C353-C7F7-D34518F070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2000" y="796122"/>
            <a:ext cx="7524000" cy="360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 b="0" i="0">
                <a:solidFill>
                  <a:srgbClr val="9EC840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de-DE" b="0" i="0" dirty="0">
                <a:latin typeface="Roboto Medium" panose="02000000000000000000" pitchFamily="2" charset="0"/>
                <a:ea typeface="Roboto Medium" panose="02000000000000000000" pitchFamily="2" charset="0"/>
              </a:rPr>
              <a:t>Edit Subheadline</a:t>
            </a:r>
            <a:endParaRPr lang="de-DE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C32838A5-FDAB-14E1-C7A4-E00FC49A80A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1793" y="1638206"/>
            <a:ext cx="2525899" cy="216000"/>
          </a:xfrm>
          <a:prstGeom prst="rect">
            <a:avLst/>
          </a:prstGeom>
          <a:solidFill>
            <a:srgbClr val="9EC840"/>
          </a:solidFill>
          <a:ln>
            <a:solidFill>
              <a:srgbClr val="9EC840"/>
            </a:solidFill>
          </a:ln>
        </p:spPr>
        <p:txBody>
          <a:bodyPr anchor="ctr" anchorCtr="0"/>
          <a:lstStyle>
            <a:lvl1pPr marL="0" indent="0">
              <a:lnSpc>
                <a:spcPts val="1600"/>
              </a:lnSpc>
              <a:buNone/>
              <a:defRPr sz="10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B7B6E7C2-3720-17ED-385B-13C4C16EE9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2000" y="4788000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aseline="0">
                <a:solidFill>
                  <a:schemeClr val="tx1">
                    <a:tint val="75000"/>
                  </a:schemeClr>
                </a:solidFill>
                <a:latin typeface="Roboto Light" panose="02000000000000000000" pitchFamily="2" charset="0"/>
              </a:defRPr>
            </a:lvl1pPr>
          </a:lstStyle>
          <a:p>
            <a:r>
              <a:rPr lang="cs-CZ" dirty="0"/>
              <a:t>BMT</a:t>
            </a:r>
            <a:r>
              <a:rPr lang="de-DE" dirty="0"/>
              <a:t> PowerPoint Master 16:9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5F618CCB-3AF1-B66F-893F-AD3F4B9375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4788000"/>
            <a:ext cx="61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aseline="0">
                <a:solidFill>
                  <a:schemeClr val="tx1">
                    <a:tint val="75000"/>
                  </a:schemeClr>
                </a:solidFill>
                <a:latin typeface="Roboto Light" panose="02000000000000000000" pitchFamily="2" charset="0"/>
              </a:defRPr>
            </a:lvl1pPr>
          </a:lstStyle>
          <a:p>
            <a:fld id="{22FF619B-FA4A-F944-9B96-D79962FF51BF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3" name="Textplatzhalter 12">
            <a:extLst>
              <a:ext uri="{FF2B5EF4-FFF2-40B4-BE49-F238E27FC236}">
                <a16:creationId xmlns:a16="http://schemas.microsoft.com/office/drawing/2014/main" id="{1B651270-D93B-CD8E-C033-EC23CA422D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1999" y="1861532"/>
            <a:ext cx="2526792" cy="2872204"/>
          </a:xfrm>
          <a:prstGeom prst="rect">
            <a:avLst/>
          </a:prstGeom>
          <a:solidFill>
            <a:srgbClr val="9EC840">
              <a:alpha val="20000"/>
            </a:srgbClr>
          </a:solidFill>
          <a:ln w="3175">
            <a:solidFill>
              <a:srgbClr val="9EC840">
                <a:alpha val="20000"/>
              </a:srgbClr>
            </a:solidFill>
          </a:ln>
        </p:spPr>
        <p:txBody>
          <a:bodyPr/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de-DE" dirty="0" err="1"/>
              <a:t>Bulletpoint</a:t>
            </a:r>
            <a:endParaRPr lang="de-DE" dirty="0"/>
          </a:p>
          <a:p>
            <a:pPr lvl="0"/>
            <a:r>
              <a:rPr lang="de-DE" dirty="0" err="1"/>
              <a:t>Bulletpoint</a:t>
            </a:r>
            <a:endParaRPr lang="de-DE" dirty="0"/>
          </a:p>
        </p:txBody>
      </p:sp>
      <p:sp>
        <p:nvSpPr>
          <p:cNvPr id="35" name="Textplatzhalter 12">
            <a:extLst>
              <a:ext uri="{FF2B5EF4-FFF2-40B4-BE49-F238E27FC236}">
                <a16:creationId xmlns:a16="http://schemas.microsoft.com/office/drawing/2014/main" id="{6C4F1AAF-0E3A-3AF0-A0DE-E954C20842C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187726" y="1852888"/>
            <a:ext cx="2526792" cy="2880847"/>
          </a:xfrm>
          <a:prstGeom prst="rect">
            <a:avLst/>
          </a:prstGeom>
          <a:solidFill>
            <a:srgbClr val="9EC840">
              <a:alpha val="20000"/>
            </a:srgbClr>
          </a:solidFill>
          <a:ln w="3175">
            <a:solidFill>
              <a:srgbClr val="9EC840">
                <a:alpha val="20000"/>
              </a:srgbClr>
            </a:solidFill>
          </a:ln>
        </p:spPr>
        <p:txBody>
          <a:bodyPr/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de-DE" dirty="0" err="1"/>
              <a:t>Bulletpoint</a:t>
            </a:r>
            <a:endParaRPr lang="de-DE" dirty="0"/>
          </a:p>
          <a:p>
            <a:pPr lvl="0"/>
            <a:r>
              <a:rPr lang="de-DE" dirty="0" err="1"/>
              <a:t>Bulletpoint</a:t>
            </a:r>
            <a:endParaRPr lang="de-DE" dirty="0"/>
          </a:p>
        </p:txBody>
      </p:sp>
      <p:sp>
        <p:nvSpPr>
          <p:cNvPr id="37" name="Textplatzhalter 12">
            <a:extLst>
              <a:ext uri="{FF2B5EF4-FFF2-40B4-BE49-F238E27FC236}">
                <a16:creationId xmlns:a16="http://schemas.microsoft.com/office/drawing/2014/main" id="{4D1A1191-029A-CDAC-B8E5-A7CD1B5EBA1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187281" y="1640406"/>
            <a:ext cx="2527237" cy="216000"/>
          </a:xfrm>
          <a:prstGeom prst="rect">
            <a:avLst/>
          </a:prstGeom>
          <a:solidFill>
            <a:srgbClr val="9EC840"/>
          </a:solidFill>
          <a:ln>
            <a:solidFill>
              <a:srgbClr val="9EC840"/>
            </a:solidFill>
          </a:ln>
        </p:spPr>
        <p:txBody>
          <a:bodyPr anchor="ctr" anchorCtr="0"/>
          <a:lstStyle>
            <a:lvl1pPr marL="0" indent="0">
              <a:lnSpc>
                <a:spcPts val="1600"/>
              </a:lnSpc>
              <a:buNone/>
              <a:defRPr sz="10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39" name="Textplatzhalter 12">
            <a:extLst>
              <a:ext uri="{FF2B5EF4-FFF2-40B4-BE49-F238E27FC236}">
                <a16:creationId xmlns:a16="http://schemas.microsoft.com/office/drawing/2014/main" id="{6645AB9F-DA71-1CB4-5E11-5B2D1E92F04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11114" y="1291220"/>
            <a:ext cx="396000" cy="216000"/>
          </a:xfrm>
          <a:prstGeom prst="rect">
            <a:avLst/>
          </a:prstGeom>
          <a:solidFill>
            <a:srgbClr val="9EC840"/>
          </a:solidFill>
          <a:ln w="3175">
            <a:solidFill>
              <a:srgbClr val="9EC840"/>
            </a:solidFill>
          </a:ln>
        </p:spPr>
        <p:txBody>
          <a:bodyPr anchor="ctr" anchorCtr="0"/>
          <a:lstStyle>
            <a:lvl1pPr marL="0" indent="0" algn="ctr">
              <a:lnSpc>
                <a:spcPts val="1600"/>
              </a:lnSpc>
              <a:buNone/>
              <a:defRPr sz="10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de-DE" dirty="0"/>
              <a:t>KL</a:t>
            </a:r>
          </a:p>
        </p:txBody>
      </p:sp>
      <p:sp>
        <p:nvSpPr>
          <p:cNvPr id="40" name="Textplatzhalter 12">
            <a:extLst>
              <a:ext uri="{FF2B5EF4-FFF2-40B4-BE49-F238E27FC236}">
                <a16:creationId xmlns:a16="http://schemas.microsoft.com/office/drawing/2014/main" id="{E4F22EF6-A7B2-0F89-CB27-A2417E1A58F2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5513" y="1290472"/>
            <a:ext cx="2124000" cy="216000"/>
          </a:xfrm>
          <a:prstGeom prst="rect">
            <a:avLst/>
          </a:prstGeom>
          <a:solidFill>
            <a:srgbClr val="9EC840">
              <a:alpha val="20000"/>
            </a:srgbClr>
          </a:solidFill>
          <a:ln w="3175">
            <a:solidFill>
              <a:srgbClr val="9EC840">
                <a:alpha val="20000"/>
              </a:srgbClr>
            </a:solidFill>
          </a:ln>
        </p:spPr>
        <p:txBody>
          <a:bodyPr anchor="ctr" anchorCtr="0"/>
          <a:lstStyle>
            <a:lvl1pPr marL="0" indent="0" algn="l">
              <a:lnSpc>
                <a:spcPts val="1600"/>
              </a:lnSpc>
              <a:buNone/>
              <a:defRPr sz="1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de-DE" dirty="0"/>
              <a:t>Name</a:t>
            </a:r>
          </a:p>
        </p:txBody>
      </p:sp>
      <p:sp>
        <p:nvSpPr>
          <p:cNvPr id="41" name="Textplatzhalter 12">
            <a:extLst>
              <a:ext uri="{FF2B5EF4-FFF2-40B4-BE49-F238E27FC236}">
                <a16:creationId xmlns:a16="http://schemas.microsoft.com/office/drawing/2014/main" id="{0AC34A70-40BA-78A8-A471-8225C10AD5F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194304" y="1291220"/>
            <a:ext cx="396000" cy="216000"/>
          </a:xfrm>
          <a:prstGeom prst="rect">
            <a:avLst/>
          </a:prstGeom>
          <a:solidFill>
            <a:srgbClr val="9EC840"/>
          </a:solidFill>
          <a:ln w="3175">
            <a:solidFill>
              <a:srgbClr val="9EC840"/>
            </a:solidFill>
          </a:ln>
        </p:spPr>
        <p:txBody>
          <a:bodyPr anchor="ctr" anchorCtr="0"/>
          <a:lstStyle>
            <a:lvl1pPr marL="0" indent="0" algn="ctr">
              <a:lnSpc>
                <a:spcPts val="1600"/>
              </a:lnSpc>
              <a:buNone/>
              <a:defRPr sz="10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de-DE" dirty="0"/>
              <a:t>KL</a:t>
            </a:r>
          </a:p>
        </p:txBody>
      </p:sp>
      <p:sp>
        <p:nvSpPr>
          <p:cNvPr id="42" name="Textplatzhalter 12">
            <a:extLst>
              <a:ext uri="{FF2B5EF4-FFF2-40B4-BE49-F238E27FC236}">
                <a16:creationId xmlns:a16="http://schemas.microsoft.com/office/drawing/2014/main" id="{4F5B0B3C-A41F-8F1D-CE17-2A2FCFD897D7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591878" y="1290472"/>
            <a:ext cx="4704729" cy="216000"/>
          </a:xfrm>
          <a:prstGeom prst="rect">
            <a:avLst/>
          </a:prstGeom>
          <a:solidFill>
            <a:srgbClr val="9EC840">
              <a:alpha val="20000"/>
            </a:srgbClr>
          </a:solidFill>
          <a:ln w="3175">
            <a:solidFill>
              <a:srgbClr val="9EC840">
                <a:alpha val="20000"/>
              </a:srgbClr>
            </a:solidFill>
          </a:ln>
        </p:spPr>
        <p:txBody>
          <a:bodyPr anchor="ctr" anchorCtr="0"/>
          <a:lstStyle>
            <a:lvl1pPr marL="0" indent="0" algn="l">
              <a:lnSpc>
                <a:spcPts val="1600"/>
              </a:lnSpc>
              <a:buNone/>
              <a:defRPr sz="1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de-DE" dirty="0"/>
              <a:t>Name</a:t>
            </a:r>
          </a:p>
        </p:txBody>
      </p:sp>
      <p:sp>
        <p:nvSpPr>
          <p:cNvPr id="34" name="Ellipse 62">
            <a:extLst>
              <a:ext uri="{FF2B5EF4-FFF2-40B4-BE49-F238E27FC236}">
                <a16:creationId xmlns:a16="http://schemas.microsoft.com/office/drawing/2014/main" id="{94F3B2F8-581C-B3F6-903B-91B1734A9A8D}"/>
              </a:ext>
            </a:extLst>
          </p:cNvPr>
          <p:cNvSpPr/>
          <p:nvPr userDrawn="1"/>
        </p:nvSpPr>
        <p:spPr>
          <a:xfrm>
            <a:off x="3717283" y="4856555"/>
            <a:ext cx="149646" cy="149646"/>
          </a:xfrm>
          <a:prstGeom prst="ellipse">
            <a:avLst/>
          </a:prstGeom>
          <a:solidFill>
            <a:srgbClr val="00B05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de-DE" sz="1100" dirty="0" err="1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43" name="Gleichschenkliges Dreieck 42">
            <a:extLst>
              <a:ext uri="{FF2B5EF4-FFF2-40B4-BE49-F238E27FC236}">
                <a16:creationId xmlns:a16="http://schemas.microsoft.com/office/drawing/2014/main" id="{DEDFED74-C1D2-4237-3051-6F6882393445}"/>
              </a:ext>
            </a:extLst>
          </p:cNvPr>
          <p:cNvSpPr/>
          <p:nvPr userDrawn="1"/>
        </p:nvSpPr>
        <p:spPr>
          <a:xfrm>
            <a:off x="4400342" y="4848935"/>
            <a:ext cx="149646" cy="149646"/>
          </a:xfrm>
          <a:prstGeom prst="triangle">
            <a:avLst/>
          </a:prstGeom>
          <a:solidFill>
            <a:srgbClr val="FFFF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de-DE" sz="1100" dirty="0" err="1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44" name="Rechteck 43">
            <a:extLst>
              <a:ext uri="{FF2B5EF4-FFF2-40B4-BE49-F238E27FC236}">
                <a16:creationId xmlns:a16="http://schemas.microsoft.com/office/drawing/2014/main" id="{6FA7DFC0-315C-BB9D-EB1F-265782C2DEA5}"/>
              </a:ext>
            </a:extLst>
          </p:cNvPr>
          <p:cNvSpPr/>
          <p:nvPr userDrawn="1"/>
        </p:nvSpPr>
        <p:spPr>
          <a:xfrm>
            <a:off x="5043400" y="4856555"/>
            <a:ext cx="149646" cy="149646"/>
          </a:xfrm>
          <a:prstGeom prst="rect">
            <a:avLst/>
          </a:prstGeom>
          <a:solidFill>
            <a:srgbClr val="C000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de-DE" sz="1100" dirty="0" err="1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8DF54902-8A55-6850-36D8-7AC5FD817AC8}"/>
              </a:ext>
            </a:extLst>
          </p:cNvPr>
          <p:cNvSpPr txBox="1"/>
          <p:nvPr userDrawn="1"/>
        </p:nvSpPr>
        <p:spPr>
          <a:xfrm>
            <a:off x="3837381" y="4827062"/>
            <a:ext cx="57900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>
                <a:solidFill>
                  <a:schemeClr val="tx1">
                    <a:tint val="75000"/>
                  </a:schemeClr>
                </a:solidFill>
                <a:latin typeface="Roboto Light" panose="02000000000000000000" pitchFamily="2" charset="0"/>
              </a:rPr>
              <a:t>IM PLAN</a:t>
            </a:r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CB1D19AF-3ABC-6A98-BE60-26B45C4DBD3E}"/>
              </a:ext>
            </a:extLst>
          </p:cNvPr>
          <p:cNvSpPr txBox="1"/>
          <p:nvPr userDrawn="1"/>
        </p:nvSpPr>
        <p:spPr>
          <a:xfrm>
            <a:off x="4506696" y="4826066"/>
            <a:ext cx="49885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>
                <a:solidFill>
                  <a:schemeClr val="tx1">
                    <a:tint val="75000"/>
                  </a:schemeClr>
                </a:solidFill>
                <a:latin typeface="Roboto Light" panose="02000000000000000000" pitchFamily="2" charset="0"/>
              </a:rPr>
              <a:t>RISIKO</a:t>
            </a:r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3AC338B1-7578-F09F-6021-6F034B296926}"/>
              </a:ext>
            </a:extLst>
          </p:cNvPr>
          <p:cNvSpPr txBox="1"/>
          <p:nvPr userDrawn="1"/>
        </p:nvSpPr>
        <p:spPr>
          <a:xfrm>
            <a:off x="5166617" y="4826066"/>
            <a:ext cx="46358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>
                <a:solidFill>
                  <a:schemeClr val="tx1">
                    <a:tint val="75000"/>
                  </a:schemeClr>
                </a:solidFill>
                <a:latin typeface="Roboto Light" panose="02000000000000000000" pitchFamily="2" charset="0"/>
              </a:rPr>
              <a:t>STOP </a:t>
            </a:r>
          </a:p>
        </p:txBody>
      </p:sp>
      <p:sp>
        <p:nvSpPr>
          <p:cNvPr id="48" name="Rechteck 47">
            <a:extLst>
              <a:ext uri="{FF2B5EF4-FFF2-40B4-BE49-F238E27FC236}">
                <a16:creationId xmlns:a16="http://schemas.microsoft.com/office/drawing/2014/main" id="{CB071601-BF0D-7255-C903-B859CEF31362}"/>
              </a:ext>
            </a:extLst>
          </p:cNvPr>
          <p:cNvSpPr/>
          <p:nvPr userDrawn="1"/>
        </p:nvSpPr>
        <p:spPr>
          <a:xfrm>
            <a:off x="5646857" y="4856555"/>
            <a:ext cx="149646" cy="149646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de-DE" sz="1100" dirty="0" err="1">
              <a:solidFill>
                <a:schemeClr val="tx1"/>
              </a:solidFill>
              <a:latin typeface="Roboto Light" panose="02000000000000000000" pitchFamily="2" charset="0"/>
              <a:ea typeface="Roboto Light" panose="02000000000000000000" pitchFamily="2" charset="0"/>
              <a:cs typeface="Arial"/>
            </a:endParaRPr>
          </a:p>
        </p:txBody>
      </p:sp>
      <p:sp>
        <p:nvSpPr>
          <p:cNvPr id="49" name="Textfeld 48">
            <a:extLst>
              <a:ext uri="{FF2B5EF4-FFF2-40B4-BE49-F238E27FC236}">
                <a16:creationId xmlns:a16="http://schemas.microsoft.com/office/drawing/2014/main" id="{D042CF0A-E04B-F69C-A5E7-1EDC2E919E49}"/>
              </a:ext>
            </a:extLst>
          </p:cNvPr>
          <p:cNvSpPr txBox="1"/>
          <p:nvPr userDrawn="1"/>
        </p:nvSpPr>
        <p:spPr>
          <a:xfrm>
            <a:off x="5770074" y="4826066"/>
            <a:ext cx="6399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>
                <a:solidFill>
                  <a:schemeClr val="tx1">
                    <a:tint val="75000"/>
                  </a:schemeClr>
                </a:solidFill>
                <a:latin typeface="Roboto Light" panose="02000000000000000000" pitchFamily="2" charset="0"/>
              </a:rPr>
              <a:t>ON HOLD </a:t>
            </a:r>
          </a:p>
        </p:txBody>
      </p:sp>
      <p:sp>
        <p:nvSpPr>
          <p:cNvPr id="4" name="Textplatzhalter 12">
            <a:extLst>
              <a:ext uri="{FF2B5EF4-FFF2-40B4-BE49-F238E27FC236}">
                <a16:creationId xmlns:a16="http://schemas.microsoft.com/office/drawing/2014/main" id="{55AAC305-86BB-F1CC-9F64-C104754EDC6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769815" y="1849053"/>
            <a:ext cx="2526792" cy="2880847"/>
          </a:xfrm>
          <a:prstGeom prst="rect">
            <a:avLst/>
          </a:prstGeom>
          <a:solidFill>
            <a:srgbClr val="9EC840">
              <a:alpha val="20000"/>
            </a:srgbClr>
          </a:solidFill>
          <a:ln w="3175">
            <a:solidFill>
              <a:srgbClr val="9EC840">
                <a:alpha val="20000"/>
              </a:srgbClr>
            </a:solidFill>
          </a:ln>
        </p:spPr>
        <p:txBody>
          <a:bodyPr/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de-DE" dirty="0" err="1"/>
              <a:t>Bulletpoint</a:t>
            </a:r>
            <a:endParaRPr lang="de-DE" dirty="0"/>
          </a:p>
          <a:p>
            <a:pPr lvl="0"/>
            <a:r>
              <a:rPr lang="de-DE" dirty="0" err="1"/>
              <a:t>Bulletpoint</a:t>
            </a:r>
            <a:endParaRPr lang="de-DE" dirty="0"/>
          </a:p>
        </p:txBody>
      </p:sp>
      <p:sp>
        <p:nvSpPr>
          <p:cNvPr id="32" name="Textplatzhalter 12">
            <a:extLst>
              <a:ext uri="{FF2B5EF4-FFF2-40B4-BE49-F238E27FC236}">
                <a16:creationId xmlns:a16="http://schemas.microsoft.com/office/drawing/2014/main" id="{D7A99F8B-533B-F6BF-F0C4-6338DCA8514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769370" y="1636571"/>
            <a:ext cx="2527237" cy="216000"/>
          </a:xfrm>
          <a:prstGeom prst="rect">
            <a:avLst/>
          </a:prstGeom>
          <a:solidFill>
            <a:srgbClr val="9EC840"/>
          </a:solidFill>
          <a:ln>
            <a:solidFill>
              <a:srgbClr val="9EC840"/>
            </a:solidFill>
          </a:ln>
        </p:spPr>
        <p:txBody>
          <a:bodyPr anchor="ctr" anchorCtr="0"/>
          <a:lstStyle>
            <a:lvl1pPr marL="0" indent="0">
              <a:lnSpc>
                <a:spcPts val="1600"/>
              </a:lnSpc>
              <a:buNone/>
              <a:defRPr sz="10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DC2AF10-0373-DCC6-2200-B513A231A8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67065" y="4876326"/>
            <a:ext cx="1990236" cy="139394"/>
          </a:xfrm>
          <a:prstGeom prst="rect">
            <a:avLst/>
          </a:prstGeom>
        </p:spPr>
      </p:pic>
      <p:pic>
        <p:nvPicPr>
          <p:cNvPr id="7" name="Obrázek 6" descr="Obsah obrázku text, Písmo, snímek obrazovky, logo&#10;&#10;Popis byl vytvořen automaticky">
            <a:extLst>
              <a:ext uri="{FF2B5EF4-FFF2-40B4-BE49-F238E27FC236}">
                <a16:creationId xmlns:a16="http://schemas.microsoft.com/office/drawing/2014/main" id="{B48CFF4A-5AB4-90A2-474C-F6AB5E9A00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55792" y="126080"/>
            <a:ext cx="642785" cy="94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11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3 texts_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2000" y="360000"/>
            <a:ext cx="7524000" cy="46800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Edit Headline</a:t>
            </a:r>
            <a:endParaRPr lang="en-US" dirty="0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0EF5A66E-37B9-C353-C7F7-D34518F070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2000" y="796122"/>
            <a:ext cx="7524000" cy="360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 b="0" i="0">
                <a:solidFill>
                  <a:srgbClr val="9EC840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de-DE" b="0" i="0" dirty="0">
                <a:latin typeface="Roboto Medium" panose="02000000000000000000" pitchFamily="2" charset="0"/>
                <a:ea typeface="Roboto Medium" panose="02000000000000000000" pitchFamily="2" charset="0"/>
              </a:rPr>
              <a:t>Edit Subheadline</a:t>
            </a:r>
            <a:endParaRPr lang="de-DE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C32838A5-FDAB-14E1-C7A4-E00FC49A80A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1793" y="1638206"/>
            <a:ext cx="2525899" cy="216000"/>
          </a:xfrm>
          <a:prstGeom prst="rect">
            <a:avLst/>
          </a:prstGeom>
          <a:solidFill>
            <a:srgbClr val="9EC840"/>
          </a:solidFill>
          <a:ln>
            <a:solidFill>
              <a:srgbClr val="9EC840"/>
            </a:solidFill>
          </a:ln>
        </p:spPr>
        <p:txBody>
          <a:bodyPr anchor="ctr" anchorCtr="0"/>
          <a:lstStyle>
            <a:lvl1pPr marL="0" indent="0">
              <a:lnSpc>
                <a:spcPts val="1600"/>
              </a:lnSpc>
              <a:buNone/>
              <a:defRPr sz="10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B7B6E7C2-3720-17ED-385B-13C4C16EE9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2000" y="4788000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aseline="0">
                <a:solidFill>
                  <a:schemeClr val="tx1">
                    <a:tint val="75000"/>
                  </a:schemeClr>
                </a:solidFill>
                <a:latin typeface="Roboto Light" panose="02000000000000000000" pitchFamily="2" charset="0"/>
              </a:defRPr>
            </a:lvl1pPr>
          </a:lstStyle>
          <a:p>
            <a:r>
              <a:rPr lang="cs-CZ" dirty="0"/>
              <a:t>BMT</a:t>
            </a:r>
            <a:r>
              <a:rPr lang="de-DE" dirty="0"/>
              <a:t> PowerPoint Master 16:9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5F618CCB-3AF1-B66F-893F-AD3F4B9375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4788000"/>
            <a:ext cx="61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aseline="0">
                <a:solidFill>
                  <a:schemeClr val="tx1">
                    <a:tint val="75000"/>
                  </a:schemeClr>
                </a:solidFill>
                <a:latin typeface="Roboto Light" panose="02000000000000000000" pitchFamily="2" charset="0"/>
              </a:defRPr>
            </a:lvl1pPr>
          </a:lstStyle>
          <a:p>
            <a:fld id="{22FF619B-FA4A-F944-9B96-D79962FF51BF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3" name="Textplatzhalter 12">
            <a:extLst>
              <a:ext uri="{FF2B5EF4-FFF2-40B4-BE49-F238E27FC236}">
                <a16:creationId xmlns:a16="http://schemas.microsoft.com/office/drawing/2014/main" id="{1B651270-D93B-CD8E-C033-EC23CA422D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1999" y="1861532"/>
            <a:ext cx="2526792" cy="2872204"/>
          </a:xfrm>
          <a:prstGeom prst="rect">
            <a:avLst/>
          </a:prstGeom>
          <a:solidFill>
            <a:srgbClr val="9EC840">
              <a:alpha val="20000"/>
            </a:srgbClr>
          </a:solidFill>
          <a:ln w="3175">
            <a:solidFill>
              <a:srgbClr val="9EC840">
                <a:alpha val="20000"/>
              </a:srgbClr>
            </a:solidFill>
          </a:ln>
        </p:spPr>
        <p:txBody>
          <a:bodyPr/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de-DE" dirty="0" err="1"/>
              <a:t>Bulletpoint</a:t>
            </a:r>
            <a:endParaRPr lang="de-DE" dirty="0"/>
          </a:p>
          <a:p>
            <a:pPr lvl="0"/>
            <a:r>
              <a:rPr lang="de-DE" dirty="0" err="1"/>
              <a:t>Bulletpoint</a:t>
            </a:r>
            <a:endParaRPr lang="de-DE" dirty="0"/>
          </a:p>
        </p:txBody>
      </p:sp>
      <p:sp>
        <p:nvSpPr>
          <p:cNvPr id="35" name="Textplatzhalter 12">
            <a:extLst>
              <a:ext uri="{FF2B5EF4-FFF2-40B4-BE49-F238E27FC236}">
                <a16:creationId xmlns:a16="http://schemas.microsoft.com/office/drawing/2014/main" id="{6C4F1AAF-0E3A-3AF0-A0DE-E954C20842C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187726" y="1852888"/>
            <a:ext cx="2526792" cy="2880847"/>
          </a:xfrm>
          <a:prstGeom prst="rect">
            <a:avLst/>
          </a:prstGeom>
          <a:solidFill>
            <a:srgbClr val="9EC840">
              <a:alpha val="20000"/>
            </a:srgbClr>
          </a:solidFill>
          <a:ln w="3175">
            <a:solidFill>
              <a:srgbClr val="9EC840">
                <a:alpha val="20000"/>
              </a:srgbClr>
            </a:solidFill>
          </a:ln>
        </p:spPr>
        <p:txBody>
          <a:bodyPr/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de-DE" dirty="0" err="1"/>
              <a:t>Bulletpoint</a:t>
            </a:r>
            <a:endParaRPr lang="de-DE" dirty="0"/>
          </a:p>
          <a:p>
            <a:pPr lvl="0"/>
            <a:r>
              <a:rPr lang="de-DE" dirty="0" err="1"/>
              <a:t>Bulletpoint</a:t>
            </a:r>
            <a:endParaRPr lang="de-DE" dirty="0"/>
          </a:p>
        </p:txBody>
      </p:sp>
      <p:sp>
        <p:nvSpPr>
          <p:cNvPr id="36" name="Textplatzhalter 12">
            <a:extLst>
              <a:ext uri="{FF2B5EF4-FFF2-40B4-BE49-F238E27FC236}">
                <a16:creationId xmlns:a16="http://schemas.microsoft.com/office/drawing/2014/main" id="{5F72E7DD-A940-AA37-3C54-92E762FCDAC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776652" y="2632109"/>
            <a:ext cx="2520000" cy="1181137"/>
          </a:xfrm>
          <a:prstGeom prst="rect">
            <a:avLst/>
          </a:prstGeom>
          <a:solidFill>
            <a:srgbClr val="9E173A">
              <a:alpha val="20000"/>
            </a:srgbClr>
          </a:solidFill>
          <a:ln w="3175">
            <a:solidFill>
              <a:srgbClr val="004B84">
                <a:alpha val="20000"/>
              </a:srgbClr>
            </a:solidFill>
          </a:ln>
        </p:spPr>
        <p:txBody>
          <a:bodyPr/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de-DE" dirty="0" err="1"/>
              <a:t>Bulletpoint</a:t>
            </a:r>
            <a:endParaRPr lang="de-DE" dirty="0"/>
          </a:p>
          <a:p>
            <a:pPr lvl="0"/>
            <a:r>
              <a:rPr lang="de-DE" dirty="0" err="1"/>
              <a:t>Bulletpoint</a:t>
            </a:r>
            <a:endParaRPr lang="de-DE" dirty="0"/>
          </a:p>
        </p:txBody>
      </p:sp>
      <p:sp>
        <p:nvSpPr>
          <p:cNvPr id="37" name="Textplatzhalter 12">
            <a:extLst>
              <a:ext uri="{FF2B5EF4-FFF2-40B4-BE49-F238E27FC236}">
                <a16:creationId xmlns:a16="http://schemas.microsoft.com/office/drawing/2014/main" id="{4D1A1191-029A-CDAC-B8E5-A7CD1B5EBA1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187281" y="1640406"/>
            <a:ext cx="2527237" cy="216000"/>
          </a:xfrm>
          <a:prstGeom prst="rect">
            <a:avLst/>
          </a:prstGeom>
          <a:solidFill>
            <a:srgbClr val="9EC840"/>
          </a:solidFill>
          <a:ln>
            <a:solidFill>
              <a:srgbClr val="9EC840"/>
            </a:solidFill>
          </a:ln>
        </p:spPr>
        <p:txBody>
          <a:bodyPr anchor="ctr" anchorCtr="0"/>
          <a:lstStyle>
            <a:lvl1pPr marL="0" indent="0">
              <a:lnSpc>
                <a:spcPts val="1600"/>
              </a:lnSpc>
              <a:buNone/>
              <a:defRPr sz="10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38" name="Textplatzhalter 12">
            <a:extLst>
              <a:ext uri="{FF2B5EF4-FFF2-40B4-BE49-F238E27FC236}">
                <a16:creationId xmlns:a16="http://schemas.microsoft.com/office/drawing/2014/main" id="{C88529DF-1CD4-429B-DF1E-7C0718920C5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776607" y="2416108"/>
            <a:ext cx="2520000" cy="216000"/>
          </a:xfrm>
          <a:prstGeom prst="rect">
            <a:avLst/>
          </a:prstGeom>
          <a:solidFill>
            <a:srgbClr val="9E173A"/>
          </a:solidFill>
          <a:ln>
            <a:solidFill>
              <a:srgbClr val="9E173A"/>
            </a:solidFill>
          </a:ln>
        </p:spPr>
        <p:txBody>
          <a:bodyPr anchor="ctr" anchorCtr="0"/>
          <a:lstStyle>
            <a:lvl1pPr marL="0" indent="0">
              <a:lnSpc>
                <a:spcPts val="1600"/>
              </a:lnSpc>
              <a:buNone/>
              <a:defRPr sz="10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39" name="Textplatzhalter 12">
            <a:extLst>
              <a:ext uri="{FF2B5EF4-FFF2-40B4-BE49-F238E27FC236}">
                <a16:creationId xmlns:a16="http://schemas.microsoft.com/office/drawing/2014/main" id="{6645AB9F-DA71-1CB4-5E11-5B2D1E92F04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11114" y="1291220"/>
            <a:ext cx="396000" cy="216000"/>
          </a:xfrm>
          <a:prstGeom prst="rect">
            <a:avLst/>
          </a:prstGeom>
          <a:solidFill>
            <a:srgbClr val="9EC840"/>
          </a:solidFill>
          <a:ln w="3175">
            <a:solidFill>
              <a:srgbClr val="9EC840"/>
            </a:solidFill>
          </a:ln>
        </p:spPr>
        <p:txBody>
          <a:bodyPr anchor="ctr" anchorCtr="0"/>
          <a:lstStyle>
            <a:lvl1pPr marL="0" indent="0" algn="ctr">
              <a:lnSpc>
                <a:spcPts val="1600"/>
              </a:lnSpc>
              <a:buNone/>
              <a:defRPr sz="10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de-DE" dirty="0"/>
              <a:t>KL</a:t>
            </a:r>
          </a:p>
        </p:txBody>
      </p:sp>
      <p:sp>
        <p:nvSpPr>
          <p:cNvPr id="40" name="Textplatzhalter 12">
            <a:extLst>
              <a:ext uri="{FF2B5EF4-FFF2-40B4-BE49-F238E27FC236}">
                <a16:creationId xmlns:a16="http://schemas.microsoft.com/office/drawing/2014/main" id="{E4F22EF6-A7B2-0F89-CB27-A2417E1A58F2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5513" y="1290472"/>
            <a:ext cx="2124000" cy="216000"/>
          </a:xfrm>
          <a:prstGeom prst="rect">
            <a:avLst/>
          </a:prstGeom>
          <a:solidFill>
            <a:srgbClr val="9EC840">
              <a:alpha val="20000"/>
            </a:srgbClr>
          </a:solidFill>
          <a:ln w="3175">
            <a:solidFill>
              <a:srgbClr val="9EC840">
                <a:alpha val="20000"/>
              </a:srgbClr>
            </a:solidFill>
          </a:ln>
        </p:spPr>
        <p:txBody>
          <a:bodyPr anchor="ctr" anchorCtr="0"/>
          <a:lstStyle>
            <a:lvl1pPr marL="0" indent="0" algn="l">
              <a:lnSpc>
                <a:spcPts val="1600"/>
              </a:lnSpc>
              <a:buNone/>
              <a:defRPr sz="1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de-DE" dirty="0"/>
              <a:t>Name</a:t>
            </a:r>
          </a:p>
        </p:txBody>
      </p:sp>
      <p:sp>
        <p:nvSpPr>
          <p:cNvPr id="41" name="Textplatzhalter 12">
            <a:extLst>
              <a:ext uri="{FF2B5EF4-FFF2-40B4-BE49-F238E27FC236}">
                <a16:creationId xmlns:a16="http://schemas.microsoft.com/office/drawing/2014/main" id="{0AC34A70-40BA-78A8-A471-8225C10AD5F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194304" y="1291220"/>
            <a:ext cx="396000" cy="216000"/>
          </a:xfrm>
          <a:prstGeom prst="rect">
            <a:avLst/>
          </a:prstGeom>
          <a:solidFill>
            <a:srgbClr val="9EC840"/>
          </a:solidFill>
          <a:ln w="3175">
            <a:solidFill>
              <a:srgbClr val="9EC840"/>
            </a:solidFill>
          </a:ln>
        </p:spPr>
        <p:txBody>
          <a:bodyPr anchor="ctr" anchorCtr="0"/>
          <a:lstStyle>
            <a:lvl1pPr marL="0" indent="0" algn="ctr">
              <a:lnSpc>
                <a:spcPts val="1600"/>
              </a:lnSpc>
              <a:buNone/>
              <a:defRPr sz="10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de-DE" dirty="0"/>
              <a:t>KL</a:t>
            </a:r>
          </a:p>
        </p:txBody>
      </p:sp>
      <p:sp>
        <p:nvSpPr>
          <p:cNvPr id="42" name="Textplatzhalter 12">
            <a:extLst>
              <a:ext uri="{FF2B5EF4-FFF2-40B4-BE49-F238E27FC236}">
                <a16:creationId xmlns:a16="http://schemas.microsoft.com/office/drawing/2014/main" id="{4F5B0B3C-A41F-8F1D-CE17-2A2FCFD897D7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591878" y="1290472"/>
            <a:ext cx="4704729" cy="216000"/>
          </a:xfrm>
          <a:prstGeom prst="rect">
            <a:avLst/>
          </a:prstGeom>
          <a:solidFill>
            <a:srgbClr val="9EC840">
              <a:alpha val="20000"/>
            </a:srgbClr>
          </a:solidFill>
          <a:ln w="3175">
            <a:solidFill>
              <a:srgbClr val="9EC840">
                <a:alpha val="20000"/>
              </a:srgbClr>
            </a:solidFill>
          </a:ln>
        </p:spPr>
        <p:txBody>
          <a:bodyPr anchor="ctr" anchorCtr="0"/>
          <a:lstStyle>
            <a:lvl1pPr marL="0" indent="0" algn="l">
              <a:lnSpc>
                <a:spcPts val="1600"/>
              </a:lnSpc>
              <a:buNone/>
              <a:defRPr sz="1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de-DE" dirty="0"/>
              <a:t>Name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8D1D123D-07A3-1CE6-5442-CD105012D9A3}"/>
              </a:ext>
            </a:extLst>
          </p:cNvPr>
          <p:cNvGrpSpPr/>
          <p:nvPr userDrawn="1"/>
        </p:nvGrpSpPr>
        <p:grpSpPr>
          <a:xfrm>
            <a:off x="5775652" y="1637847"/>
            <a:ext cx="2526792" cy="744821"/>
            <a:chOff x="5947300" y="1454029"/>
            <a:chExt cx="2580335" cy="799510"/>
          </a:xfrm>
        </p:grpSpPr>
        <p:sp>
          <p:nvSpPr>
            <p:cNvPr id="6" name="Rechteck: abgerundete Ecken 5">
              <a:extLst>
                <a:ext uri="{FF2B5EF4-FFF2-40B4-BE49-F238E27FC236}">
                  <a16:creationId xmlns:a16="http://schemas.microsoft.com/office/drawing/2014/main" id="{A4FE2574-99A6-5EC1-7EC0-C2F0BA5B4C4B}"/>
                </a:ext>
              </a:extLst>
            </p:cNvPr>
            <p:cNvSpPr/>
            <p:nvPr/>
          </p:nvSpPr>
          <p:spPr>
            <a:xfrm>
              <a:off x="5947300" y="1454029"/>
              <a:ext cx="2580335" cy="799510"/>
            </a:xfrm>
            <a:prstGeom prst="roundRect">
              <a:avLst>
                <a:gd name="adj" fmla="val 0"/>
              </a:avLst>
            </a:prstGeom>
            <a:solidFill>
              <a:srgbClr val="E5E5E5"/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90000" tIns="18000" rIns="90000" bIns="18000"/>
            <a:lstStyle/>
            <a:p>
              <a:endParaRPr lang="en-US" sz="1200" dirty="0">
                <a:latin typeface="Roboto Medium" panose="02000000000000000000" pitchFamily="2" charset="0"/>
                <a:ea typeface="Roboto Medium" panose="02000000000000000000" pitchFamily="2" charset="0"/>
              </a:endParaRPr>
            </a:p>
          </p:txBody>
        </p:sp>
        <p:grpSp>
          <p:nvGrpSpPr>
            <p:cNvPr id="7" name="Gruppieren 6">
              <a:extLst>
                <a:ext uri="{FF2B5EF4-FFF2-40B4-BE49-F238E27FC236}">
                  <a16:creationId xmlns:a16="http://schemas.microsoft.com/office/drawing/2014/main" id="{F67AE257-56BA-FE9C-DA77-DC960EF3A777}"/>
                </a:ext>
              </a:extLst>
            </p:cNvPr>
            <p:cNvGrpSpPr/>
            <p:nvPr/>
          </p:nvGrpSpPr>
          <p:grpSpPr>
            <a:xfrm>
              <a:off x="5992711" y="1457898"/>
              <a:ext cx="615652" cy="736591"/>
              <a:chOff x="5973661" y="1514416"/>
              <a:chExt cx="615652" cy="736591"/>
            </a:xfrm>
          </p:grpSpPr>
          <p:sp>
            <p:nvSpPr>
              <p:cNvPr id="31" name="Rechteck 30">
                <a:extLst>
                  <a:ext uri="{FF2B5EF4-FFF2-40B4-BE49-F238E27FC236}">
                    <a16:creationId xmlns:a16="http://schemas.microsoft.com/office/drawing/2014/main" id="{40625E95-6C51-C4B3-B9A4-80B8D3542266}"/>
                  </a:ext>
                </a:extLst>
              </p:cNvPr>
              <p:cNvSpPr/>
              <p:nvPr/>
            </p:nvSpPr>
            <p:spPr>
              <a:xfrm>
                <a:off x="6006319" y="1554354"/>
                <a:ext cx="530499" cy="696653"/>
              </a:xfrm>
              <a:prstGeom prst="rect">
                <a:avLst/>
              </a:prstGeom>
              <a:solidFill>
                <a:srgbClr val="8A8885">
                  <a:alpha val="10000"/>
                </a:srgbClr>
              </a:solidFill>
              <a:ln w="9525" cap="flat" cmpd="sng" algn="ctr">
                <a:solidFill>
                  <a:srgbClr val="8A8885">
                    <a:alpha val="2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900" kern="0" dirty="0" err="1">
                  <a:solidFill>
                    <a:srgbClr val="000000"/>
                  </a:solidFill>
                  <a:latin typeface="Arial"/>
                  <a:ea typeface="+mn-ea"/>
                  <a:cs typeface="Arial"/>
                </a:endParaRPr>
              </a:p>
            </p:txBody>
          </p:sp>
          <p:sp>
            <p:nvSpPr>
              <p:cNvPr id="33" name="Fußzeilenplatzhalter 6">
                <a:extLst>
                  <a:ext uri="{FF2B5EF4-FFF2-40B4-BE49-F238E27FC236}">
                    <a16:creationId xmlns:a16="http://schemas.microsoft.com/office/drawing/2014/main" id="{CF6C97C8-CC10-5139-852A-D520CE032B0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973661" y="1514416"/>
                <a:ext cx="615652" cy="162061"/>
              </a:xfrm>
              <a:prstGeom prst="rect">
                <a:avLst/>
              </a:prstGeom>
            </p:spPr>
            <p:txBody>
              <a:bodyPr vert="horz" lIns="91440" tIns="45720" rIns="91440" bIns="45720"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800" kern="1200" baseline="0">
                    <a:solidFill>
                      <a:schemeClr val="tx1">
                        <a:tint val="75000"/>
                      </a:schemeClr>
                    </a:solidFill>
                    <a:latin typeface="Roboto Light" panose="02000000000000000000" pitchFamily="2" charset="0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dirty="0"/>
                  <a:t>	</a:t>
                </a:r>
                <a:r>
                  <a:rPr lang="de-DE" dirty="0">
                    <a:solidFill>
                      <a:srgbClr val="004B84"/>
                    </a:solidFill>
                    <a:latin typeface="Roboto Medium" panose="02000000000000000000" pitchFamily="2" charset="0"/>
                    <a:ea typeface="Roboto Medium" panose="02000000000000000000" pitchFamily="2" charset="0"/>
                  </a:rPr>
                  <a:t>STATUS</a:t>
                </a:r>
              </a:p>
            </p:txBody>
          </p:sp>
        </p:grpSp>
        <p:grpSp>
          <p:nvGrpSpPr>
            <p:cNvPr id="9" name="Gruppieren 8">
              <a:extLst>
                <a:ext uri="{FF2B5EF4-FFF2-40B4-BE49-F238E27FC236}">
                  <a16:creationId xmlns:a16="http://schemas.microsoft.com/office/drawing/2014/main" id="{D10DC115-B019-5004-06A4-3FD8799DCD7D}"/>
                </a:ext>
              </a:extLst>
            </p:cNvPr>
            <p:cNvGrpSpPr/>
            <p:nvPr/>
          </p:nvGrpSpPr>
          <p:grpSpPr>
            <a:xfrm>
              <a:off x="6618426" y="1457898"/>
              <a:ext cx="615652" cy="736591"/>
              <a:chOff x="7248798" y="1512752"/>
              <a:chExt cx="615652" cy="736591"/>
            </a:xfrm>
          </p:grpSpPr>
          <p:sp>
            <p:nvSpPr>
              <p:cNvPr id="28" name="Rechteck 27">
                <a:extLst>
                  <a:ext uri="{FF2B5EF4-FFF2-40B4-BE49-F238E27FC236}">
                    <a16:creationId xmlns:a16="http://schemas.microsoft.com/office/drawing/2014/main" id="{E36AB294-896D-81EB-2E41-C98F2D8238A4}"/>
                  </a:ext>
                </a:extLst>
              </p:cNvPr>
              <p:cNvSpPr/>
              <p:nvPr/>
            </p:nvSpPr>
            <p:spPr>
              <a:xfrm>
                <a:off x="7292342" y="1552690"/>
                <a:ext cx="530499" cy="696653"/>
              </a:xfrm>
              <a:prstGeom prst="rect">
                <a:avLst/>
              </a:prstGeom>
              <a:solidFill>
                <a:srgbClr val="8A8885">
                  <a:alpha val="10000"/>
                </a:srgbClr>
              </a:solidFill>
              <a:ln w="9525" cap="flat" cmpd="sng" algn="ctr">
                <a:solidFill>
                  <a:srgbClr val="8A8885">
                    <a:alpha val="2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900" kern="0" dirty="0" err="1">
                  <a:solidFill>
                    <a:srgbClr val="000000"/>
                  </a:solidFill>
                  <a:latin typeface="Arial"/>
                  <a:ea typeface="+mn-ea"/>
                  <a:cs typeface="Arial"/>
                </a:endParaRPr>
              </a:p>
            </p:txBody>
          </p:sp>
          <p:sp>
            <p:nvSpPr>
              <p:cNvPr id="29" name="Fußzeilenplatzhalter 6">
                <a:extLst>
                  <a:ext uri="{FF2B5EF4-FFF2-40B4-BE49-F238E27FC236}">
                    <a16:creationId xmlns:a16="http://schemas.microsoft.com/office/drawing/2014/main" id="{AF2E3C3C-6299-314D-D080-274312DD2DB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248798" y="1512752"/>
                <a:ext cx="615652" cy="162061"/>
              </a:xfrm>
              <a:prstGeom prst="rect">
                <a:avLst/>
              </a:prstGeom>
            </p:spPr>
            <p:txBody>
              <a:bodyPr vert="horz" lIns="91440" tIns="45720" rIns="91440" bIns="45720"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800" kern="1200" baseline="0">
                    <a:solidFill>
                      <a:schemeClr val="tx1">
                        <a:tint val="75000"/>
                      </a:schemeClr>
                    </a:solidFill>
                    <a:latin typeface="Roboto Light" panose="02000000000000000000" pitchFamily="2" charset="0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dirty="0">
                    <a:solidFill>
                      <a:srgbClr val="022B4D"/>
                    </a:solidFill>
                  </a:rPr>
                  <a:t>	</a:t>
                </a:r>
                <a:r>
                  <a:rPr lang="de-DE" dirty="0">
                    <a:solidFill>
                      <a:srgbClr val="004B84"/>
                    </a:solidFill>
                    <a:latin typeface="Roboto Medium" panose="02000000000000000000" pitchFamily="2" charset="0"/>
                    <a:ea typeface="Roboto Medium" panose="02000000000000000000" pitchFamily="2" charset="0"/>
                  </a:rPr>
                  <a:t>HG</a:t>
                </a:r>
              </a:p>
            </p:txBody>
          </p:sp>
          <p:sp>
            <p:nvSpPr>
              <p:cNvPr id="30" name="Textplatzhalter 4">
                <a:extLst>
                  <a:ext uri="{FF2B5EF4-FFF2-40B4-BE49-F238E27FC236}">
                    <a16:creationId xmlns:a16="http://schemas.microsoft.com/office/drawing/2014/main" id="{6A8ED6EE-F0D7-0FD9-72C3-5227B518C50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292342" y="1862579"/>
                <a:ext cx="530499" cy="162061"/>
              </a:xfrm>
              <a:prstGeom prst="rect">
                <a:avLst/>
              </a:prstGeom>
            </p:spPr>
            <p:txBody>
              <a:bodyPr lIns="18000" tIns="18000" rIns="18000" bIns="18000" anchor="ctr"/>
              <a:lstStyle>
                <a:lvl1pPr marL="0" indent="0" algn="l" defTabSz="685800" rtl="0" eaLnBrk="1" latinLnBrk="0" hangingPunct="1">
                  <a:lnSpc>
                    <a:spcPts val="1600"/>
                  </a:lnSpc>
                  <a:spcBef>
                    <a:spcPts val="750"/>
                  </a:spcBef>
                  <a:buFont typeface="Arial" panose="020B0604020202020204" pitchFamily="34" charset="0"/>
                  <a:buNone/>
                  <a:defRPr sz="1000" b="0" i="0" kern="1200" baseline="0">
                    <a:solidFill>
                      <a:schemeClr val="tx1"/>
                    </a:solidFill>
                    <a:latin typeface="Roboto Light" panose="02000000000000000000" pitchFamily="2" charset="0"/>
                    <a:ea typeface="Roboto Light" panose="02000000000000000000" pitchFamily="2" charset="0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 baseline="0">
                    <a:solidFill>
                      <a:schemeClr val="tx1"/>
                    </a:solidFill>
                    <a:latin typeface="Roboto Light" panose="02000000000000000000" pitchFamily="2" charset="0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 baseline="0">
                    <a:solidFill>
                      <a:schemeClr val="tx1"/>
                    </a:solidFill>
                    <a:latin typeface="Roboto Light" panose="02000000000000000000" pitchFamily="2" charset="0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 baseline="0">
                    <a:solidFill>
                      <a:schemeClr val="tx1"/>
                    </a:solidFill>
                    <a:latin typeface="Roboto Light" panose="02000000000000000000" pitchFamily="2" charset="0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 baseline="0">
                    <a:solidFill>
                      <a:schemeClr val="tx1"/>
                    </a:solidFill>
                    <a:latin typeface="Roboto Light" panose="02000000000000000000" pitchFamily="2" charset="0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de-DE" sz="2400" b="1" dirty="0">
                    <a:solidFill>
                      <a:srgbClr val="004B84"/>
                    </a:solidFill>
                  </a:rPr>
                  <a:t>3</a:t>
                </a:r>
                <a:endParaRPr lang="en-US" sz="2400" b="1" dirty="0">
                  <a:solidFill>
                    <a:srgbClr val="004B84"/>
                  </a:solidFill>
                </a:endParaRPr>
              </a:p>
            </p:txBody>
          </p:sp>
        </p:grpSp>
        <p:grpSp>
          <p:nvGrpSpPr>
            <p:cNvPr id="11" name="Gruppieren 10">
              <a:extLst>
                <a:ext uri="{FF2B5EF4-FFF2-40B4-BE49-F238E27FC236}">
                  <a16:creationId xmlns:a16="http://schemas.microsoft.com/office/drawing/2014/main" id="{74E21A5C-07A8-3061-ABAE-14D6BA2444EB}"/>
                </a:ext>
              </a:extLst>
            </p:cNvPr>
            <p:cNvGrpSpPr/>
            <p:nvPr/>
          </p:nvGrpSpPr>
          <p:grpSpPr>
            <a:xfrm>
              <a:off x="7869855" y="1457898"/>
              <a:ext cx="615652" cy="736503"/>
              <a:chOff x="7869855" y="1522124"/>
              <a:chExt cx="615652" cy="736503"/>
            </a:xfrm>
          </p:grpSpPr>
          <p:sp>
            <p:nvSpPr>
              <p:cNvPr id="24" name="Rechteck 23">
                <a:extLst>
                  <a:ext uri="{FF2B5EF4-FFF2-40B4-BE49-F238E27FC236}">
                    <a16:creationId xmlns:a16="http://schemas.microsoft.com/office/drawing/2014/main" id="{6F7B766B-9D59-243F-3670-5C9D2E0C34B3}"/>
                  </a:ext>
                </a:extLst>
              </p:cNvPr>
              <p:cNvSpPr/>
              <p:nvPr/>
            </p:nvSpPr>
            <p:spPr>
              <a:xfrm>
                <a:off x="7913399" y="1562062"/>
                <a:ext cx="530499" cy="696565"/>
              </a:xfrm>
              <a:prstGeom prst="rect">
                <a:avLst/>
              </a:prstGeom>
              <a:solidFill>
                <a:srgbClr val="8A8885">
                  <a:alpha val="10000"/>
                </a:srgbClr>
              </a:solidFill>
              <a:ln w="9525" cap="flat" cmpd="sng" algn="ctr">
                <a:solidFill>
                  <a:srgbClr val="8A8885">
                    <a:alpha val="2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900" kern="0" dirty="0" err="1">
                  <a:solidFill>
                    <a:srgbClr val="000000"/>
                  </a:solidFill>
                  <a:latin typeface="Arial"/>
                  <a:ea typeface="+mn-ea"/>
                  <a:cs typeface="Arial"/>
                </a:endParaRPr>
              </a:p>
            </p:txBody>
          </p:sp>
          <p:sp>
            <p:nvSpPr>
              <p:cNvPr id="25" name="Fußzeilenplatzhalter 6">
                <a:extLst>
                  <a:ext uri="{FF2B5EF4-FFF2-40B4-BE49-F238E27FC236}">
                    <a16:creationId xmlns:a16="http://schemas.microsoft.com/office/drawing/2014/main" id="{E277E958-CD27-7AC6-BC7F-639D0450A43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869855" y="1522124"/>
                <a:ext cx="615652" cy="162061"/>
              </a:xfrm>
              <a:prstGeom prst="rect">
                <a:avLst/>
              </a:prstGeom>
            </p:spPr>
            <p:txBody>
              <a:bodyPr vert="horz" lIns="91440" tIns="45720" rIns="91440" bIns="45720"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800" kern="1200" baseline="0">
                    <a:solidFill>
                      <a:schemeClr val="tx1">
                        <a:tint val="75000"/>
                      </a:schemeClr>
                    </a:solidFill>
                    <a:latin typeface="Roboto Light" panose="02000000000000000000" pitchFamily="2" charset="0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dirty="0">
                    <a:solidFill>
                      <a:srgbClr val="022B4D"/>
                    </a:solidFill>
                  </a:rPr>
                  <a:t>	</a:t>
                </a:r>
                <a:r>
                  <a:rPr lang="de-DE" dirty="0">
                    <a:solidFill>
                      <a:srgbClr val="004B84"/>
                    </a:solidFill>
                    <a:latin typeface="Roboto Medium" panose="02000000000000000000" pitchFamily="2" charset="0"/>
                    <a:ea typeface="Roboto Medium" panose="02000000000000000000" pitchFamily="2" charset="0"/>
                  </a:rPr>
                  <a:t>U-GRAD</a:t>
                </a:r>
              </a:p>
            </p:txBody>
          </p:sp>
          <p:sp>
            <p:nvSpPr>
              <p:cNvPr id="26" name="Textplatzhalter 4">
                <a:extLst>
                  <a:ext uri="{FF2B5EF4-FFF2-40B4-BE49-F238E27FC236}">
                    <a16:creationId xmlns:a16="http://schemas.microsoft.com/office/drawing/2014/main" id="{8E7AB371-CF3D-1B93-9C0A-31E18C6C811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905788" y="2051296"/>
                <a:ext cx="530499" cy="162061"/>
              </a:xfrm>
              <a:prstGeom prst="rect">
                <a:avLst/>
              </a:prstGeom>
            </p:spPr>
            <p:txBody>
              <a:bodyPr lIns="18000" tIns="18000" rIns="18000" bIns="18000" anchor="ctr"/>
              <a:lstStyle>
                <a:lvl1pPr marL="0" indent="0" algn="l" defTabSz="685800" rtl="0" eaLnBrk="1" latinLnBrk="0" hangingPunct="1">
                  <a:lnSpc>
                    <a:spcPts val="1600"/>
                  </a:lnSpc>
                  <a:spcBef>
                    <a:spcPts val="750"/>
                  </a:spcBef>
                  <a:buFont typeface="Arial" panose="020B0604020202020204" pitchFamily="34" charset="0"/>
                  <a:buNone/>
                  <a:defRPr sz="1000" b="0" i="0" kern="1200" baseline="0">
                    <a:solidFill>
                      <a:schemeClr val="tx1"/>
                    </a:solidFill>
                    <a:latin typeface="Roboto Light" panose="02000000000000000000" pitchFamily="2" charset="0"/>
                    <a:ea typeface="Roboto Light" panose="02000000000000000000" pitchFamily="2" charset="0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 baseline="0">
                    <a:solidFill>
                      <a:schemeClr val="tx1"/>
                    </a:solidFill>
                    <a:latin typeface="Roboto Light" panose="02000000000000000000" pitchFamily="2" charset="0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 baseline="0">
                    <a:solidFill>
                      <a:schemeClr val="tx1"/>
                    </a:solidFill>
                    <a:latin typeface="Roboto Light" panose="02000000000000000000" pitchFamily="2" charset="0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 baseline="0">
                    <a:solidFill>
                      <a:schemeClr val="tx1"/>
                    </a:solidFill>
                    <a:latin typeface="Roboto Light" panose="02000000000000000000" pitchFamily="2" charset="0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 baseline="0">
                    <a:solidFill>
                      <a:schemeClr val="tx1"/>
                    </a:solidFill>
                    <a:latin typeface="Roboto Light" panose="02000000000000000000" pitchFamily="2" charset="0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de-DE" sz="2000" b="1" dirty="0">
                    <a:solidFill>
                      <a:srgbClr val="004B84"/>
                    </a:solidFill>
                  </a:rPr>
                  <a:t>40</a:t>
                </a:r>
                <a:endParaRPr lang="en-US" sz="2000" b="1" dirty="0">
                  <a:solidFill>
                    <a:srgbClr val="004B84"/>
                  </a:solidFill>
                </a:endParaRPr>
              </a:p>
            </p:txBody>
          </p:sp>
          <p:sp>
            <p:nvSpPr>
              <p:cNvPr id="27" name="Textplatzhalter 4">
                <a:extLst>
                  <a:ext uri="{FF2B5EF4-FFF2-40B4-BE49-F238E27FC236}">
                    <a16:creationId xmlns:a16="http://schemas.microsoft.com/office/drawing/2014/main" id="{1A08BF92-8D62-CF4B-0F1C-51119283CC8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905788" y="1731040"/>
                <a:ext cx="530499" cy="162061"/>
              </a:xfrm>
              <a:prstGeom prst="rect">
                <a:avLst/>
              </a:prstGeom>
            </p:spPr>
            <p:txBody>
              <a:bodyPr lIns="18000" tIns="18000" rIns="18000" bIns="18000" anchor="ctr"/>
              <a:lstStyle>
                <a:lvl1pPr marL="0" indent="0" algn="l" defTabSz="685800" rtl="0" eaLnBrk="1" latinLnBrk="0" hangingPunct="1">
                  <a:lnSpc>
                    <a:spcPts val="1600"/>
                  </a:lnSpc>
                  <a:spcBef>
                    <a:spcPts val="750"/>
                  </a:spcBef>
                  <a:buFont typeface="Arial" panose="020B0604020202020204" pitchFamily="34" charset="0"/>
                  <a:buNone/>
                  <a:defRPr sz="1000" b="0" i="0" kern="1200" baseline="0">
                    <a:solidFill>
                      <a:schemeClr val="tx1"/>
                    </a:solidFill>
                    <a:latin typeface="Roboto Light" panose="02000000000000000000" pitchFamily="2" charset="0"/>
                    <a:ea typeface="Roboto Light" panose="02000000000000000000" pitchFamily="2" charset="0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 baseline="0">
                    <a:solidFill>
                      <a:schemeClr val="tx1"/>
                    </a:solidFill>
                    <a:latin typeface="Roboto Light" panose="02000000000000000000" pitchFamily="2" charset="0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 baseline="0">
                    <a:solidFill>
                      <a:schemeClr val="tx1"/>
                    </a:solidFill>
                    <a:latin typeface="Roboto Light" panose="02000000000000000000" pitchFamily="2" charset="0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 baseline="0">
                    <a:solidFill>
                      <a:schemeClr val="tx1"/>
                    </a:solidFill>
                    <a:latin typeface="Roboto Light" panose="02000000000000000000" pitchFamily="2" charset="0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 baseline="0">
                    <a:solidFill>
                      <a:schemeClr val="tx1"/>
                    </a:solidFill>
                    <a:latin typeface="Roboto Light" panose="02000000000000000000" pitchFamily="2" charset="0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de-DE" dirty="0">
                    <a:solidFill>
                      <a:srgbClr val="004B84"/>
                    </a:solidFill>
                  </a:rPr>
                  <a:t>20</a:t>
                </a:r>
                <a:endParaRPr lang="en-US" dirty="0">
                  <a:solidFill>
                    <a:srgbClr val="004B84"/>
                  </a:solidFill>
                </a:endParaRPr>
              </a:p>
            </p:txBody>
          </p:sp>
        </p:grpSp>
        <p:sp>
          <p:nvSpPr>
            <p:cNvPr id="12" name="Textplatzhalter 4">
              <a:extLst>
                <a:ext uri="{FF2B5EF4-FFF2-40B4-BE49-F238E27FC236}">
                  <a16:creationId xmlns:a16="http://schemas.microsoft.com/office/drawing/2014/main" id="{5934D2EB-D0CB-1A0D-A06A-FDC886C9671D}"/>
                </a:ext>
              </a:extLst>
            </p:cNvPr>
            <p:cNvSpPr txBox="1">
              <a:spLocks/>
            </p:cNvSpPr>
            <p:nvPr/>
          </p:nvSpPr>
          <p:spPr>
            <a:xfrm>
              <a:off x="7913665" y="1818835"/>
              <a:ext cx="530499" cy="162061"/>
            </a:xfrm>
            <a:prstGeom prst="rect">
              <a:avLst/>
            </a:prstGeom>
          </p:spPr>
          <p:txBody>
            <a:bodyPr lIns="18000" tIns="18000" rIns="18000" bIns="18000" anchor="ctr"/>
            <a:lstStyle>
              <a:lvl1pPr marL="0" indent="0" algn="l" defTabSz="685800" rtl="0" eaLnBrk="1" latinLnBrk="0" hangingPunct="1">
                <a:lnSpc>
                  <a:spcPts val="16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000" b="0" i="0" kern="1200" baseline="0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 baseline="0">
                  <a:solidFill>
                    <a:schemeClr val="tx1"/>
                  </a:solidFill>
                  <a:latin typeface="Roboto Light" panose="02000000000000000000" pitchFamily="2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 baseline="0">
                  <a:solidFill>
                    <a:schemeClr val="tx1"/>
                  </a:solidFill>
                  <a:latin typeface="Roboto Light" panose="02000000000000000000" pitchFamily="2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 baseline="0">
                  <a:solidFill>
                    <a:schemeClr val="tx1"/>
                  </a:solidFill>
                  <a:latin typeface="Roboto Light" panose="02000000000000000000" pitchFamily="2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 baseline="0">
                  <a:solidFill>
                    <a:schemeClr val="tx1"/>
                  </a:solidFill>
                  <a:latin typeface="Roboto Light" panose="02000000000000000000" pitchFamily="2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endParaRPr lang="en-US" sz="1200" b="1" dirty="0">
                <a:solidFill>
                  <a:srgbClr val="004B84"/>
                </a:solidFill>
              </a:endParaRPr>
            </a:p>
          </p:txBody>
        </p:sp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7A022062-9700-1DEF-E0DA-6337DCC95329}"/>
                </a:ext>
              </a:extLst>
            </p:cNvPr>
            <p:cNvGrpSpPr/>
            <p:nvPr/>
          </p:nvGrpSpPr>
          <p:grpSpPr>
            <a:xfrm>
              <a:off x="7244141" y="1457898"/>
              <a:ext cx="615652" cy="736591"/>
              <a:chOff x="6580929" y="1510112"/>
              <a:chExt cx="615652" cy="736591"/>
            </a:xfrm>
          </p:grpSpPr>
          <p:sp>
            <p:nvSpPr>
              <p:cNvPr id="20" name="Rechteck 19">
                <a:extLst>
                  <a:ext uri="{FF2B5EF4-FFF2-40B4-BE49-F238E27FC236}">
                    <a16:creationId xmlns:a16="http://schemas.microsoft.com/office/drawing/2014/main" id="{998173F1-9A9F-8BAC-61B1-9DC176596C9A}"/>
                  </a:ext>
                </a:extLst>
              </p:cNvPr>
              <p:cNvSpPr/>
              <p:nvPr/>
            </p:nvSpPr>
            <p:spPr>
              <a:xfrm>
                <a:off x="6641530" y="1550138"/>
                <a:ext cx="530499" cy="696565"/>
              </a:xfrm>
              <a:prstGeom prst="rect">
                <a:avLst/>
              </a:prstGeom>
              <a:solidFill>
                <a:srgbClr val="8A8885">
                  <a:alpha val="10000"/>
                </a:srgbClr>
              </a:solidFill>
              <a:ln w="9525" cap="flat" cmpd="sng" algn="ctr">
                <a:solidFill>
                  <a:srgbClr val="8A8885">
                    <a:alpha val="2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900" kern="0" dirty="0" err="1">
                  <a:solidFill>
                    <a:srgbClr val="022B4D"/>
                  </a:solidFill>
                  <a:latin typeface="Arial"/>
                  <a:ea typeface="+mn-ea"/>
                  <a:cs typeface="Arial"/>
                </a:endParaRPr>
              </a:p>
            </p:txBody>
          </p:sp>
          <p:sp>
            <p:nvSpPr>
              <p:cNvPr id="21" name="Fußzeilenplatzhalter 6">
                <a:extLst>
                  <a:ext uri="{FF2B5EF4-FFF2-40B4-BE49-F238E27FC236}">
                    <a16:creationId xmlns:a16="http://schemas.microsoft.com/office/drawing/2014/main" id="{3B4F9329-BA65-B156-8248-B850E9482C2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580929" y="1510112"/>
                <a:ext cx="615652" cy="162061"/>
              </a:xfrm>
              <a:prstGeom prst="rect">
                <a:avLst/>
              </a:prstGeom>
            </p:spPr>
            <p:txBody>
              <a:bodyPr vert="horz" lIns="91440" tIns="45720" rIns="91440" bIns="45720"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800" kern="1200" baseline="0">
                    <a:solidFill>
                      <a:schemeClr val="tx1">
                        <a:tint val="75000"/>
                      </a:schemeClr>
                    </a:solidFill>
                    <a:latin typeface="Roboto Light" panose="02000000000000000000" pitchFamily="2" charset="0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dirty="0">
                    <a:solidFill>
                      <a:srgbClr val="022B4D"/>
                    </a:solidFill>
                  </a:rPr>
                  <a:t>	</a:t>
                </a:r>
                <a:r>
                  <a:rPr lang="de-DE" dirty="0">
                    <a:solidFill>
                      <a:srgbClr val="004B84"/>
                    </a:solidFill>
                    <a:latin typeface="Roboto Medium" panose="02000000000000000000" pitchFamily="2" charset="0"/>
                    <a:ea typeface="Roboto Medium" panose="02000000000000000000" pitchFamily="2" charset="0"/>
                  </a:rPr>
                  <a:t>TEMP</a:t>
                </a:r>
              </a:p>
            </p:txBody>
          </p:sp>
          <p:sp>
            <p:nvSpPr>
              <p:cNvPr id="22" name="Textplatzhalter 4">
                <a:extLst>
                  <a:ext uri="{FF2B5EF4-FFF2-40B4-BE49-F238E27FC236}">
                    <a16:creationId xmlns:a16="http://schemas.microsoft.com/office/drawing/2014/main" id="{9541AFC4-C9F1-8EF4-1DB2-A3F5D333E2E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610362" y="2045309"/>
                <a:ext cx="561667" cy="134301"/>
              </a:xfrm>
              <a:prstGeom prst="rect">
                <a:avLst/>
              </a:prstGeom>
            </p:spPr>
            <p:txBody>
              <a:bodyPr lIns="18000" tIns="18000" rIns="18000" bIns="18000" anchor="ctr"/>
              <a:lstStyle>
                <a:lvl1pPr marL="0" indent="0" algn="l" defTabSz="685800" rtl="0" eaLnBrk="1" latinLnBrk="0" hangingPunct="1">
                  <a:lnSpc>
                    <a:spcPts val="1600"/>
                  </a:lnSpc>
                  <a:spcBef>
                    <a:spcPts val="750"/>
                  </a:spcBef>
                  <a:buFont typeface="Arial" panose="020B0604020202020204" pitchFamily="34" charset="0"/>
                  <a:buNone/>
                  <a:defRPr sz="1000" b="0" i="0" kern="1200" baseline="0">
                    <a:solidFill>
                      <a:schemeClr val="tx1"/>
                    </a:solidFill>
                    <a:latin typeface="Roboto Light" panose="02000000000000000000" pitchFamily="2" charset="0"/>
                    <a:ea typeface="Roboto Light" panose="02000000000000000000" pitchFamily="2" charset="0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 baseline="0">
                    <a:solidFill>
                      <a:schemeClr val="tx1"/>
                    </a:solidFill>
                    <a:latin typeface="Roboto Light" panose="02000000000000000000" pitchFamily="2" charset="0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 baseline="0">
                    <a:solidFill>
                      <a:schemeClr val="tx1"/>
                    </a:solidFill>
                    <a:latin typeface="Roboto Light" panose="02000000000000000000" pitchFamily="2" charset="0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 baseline="0">
                    <a:solidFill>
                      <a:schemeClr val="tx1"/>
                    </a:solidFill>
                    <a:latin typeface="Roboto Light" panose="02000000000000000000" pitchFamily="2" charset="0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 baseline="0">
                    <a:solidFill>
                      <a:schemeClr val="tx1"/>
                    </a:solidFill>
                    <a:latin typeface="Roboto Light" panose="02000000000000000000" pitchFamily="2" charset="0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de-DE" sz="2000" b="1" dirty="0">
                    <a:solidFill>
                      <a:srgbClr val="004B84"/>
                    </a:solidFill>
                  </a:rPr>
                  <a:t>70</a:t>
                </a:r>
                <a:endParaRPr lang="en-US" sz="2000" b="1" dirty="0">
                  <a:solidFill>
                    <a:srgbClr val="004B84"/>
                  </a:solidFill>
                </a:endParaRPr>
              </a:p>
            </p:txBody>
          </p:sp>
          <p:sp>
            <p:nvSpPr>
              <p:cNvPr id="23" name="Textplatzhalter 4">
                <a:extLst>
                  <a:ext uri="{FF2B5EF4-FFF2-40B4-BE49-F238E27FC236}">
                    <a16:creationId xmlns:a16="http://schemas.microsoft.com/office/drawing/2014/main" id="{8A006F67-CD11-51FE-B367-D629797B48D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610362" y="1742391"/>
                <a:ext cx="561667" cy="134301"/>
              </a:xfrm>
              <a:prstGeom prst="rect">
                <a:avLst/>
              </a:prstGeom>
            </p:spPr>
            <p:txBody>
              <a:bodyPr lIns="18000" tIns="18000" rIns="18000" bIns="18000" anchor="ctr"/>
              <a:lstStyle>
                <a:defPPr>
                  <a:defRPr lang="en-US"/>
                </a:defPPr>
                <a:lvl1pPr indent="0" algn="ctr" defTabSz="6858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1200" b="0" i="0" baseline="0">
                    <a:solidFill>
                      <a:srgbClr val="004B84">
                        <a:alpha val="51000"/>
                      </a:srgbClr>
                    </a:solidFill>
                    <a:latin typeface="Roboto Light" panose="02000000000000000000" pitchFamily="2" charset="0"/>
                    <a:ea typeface="Roboto Light" panose="02000000000000000000" pitchFamily="2" charset="0"/>
                  </a:defRPr>
                </a:lvl1pPr>
                <a:lvl2pPr marL="5143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baseline="0">
                    <a:latin typeface="Roboto Light" panose="02000000000000000000" pitchFamily="2" charset="0"/>
                  </a:defRPr>
                </a:lvl2pPr>
                <a:lvl3pPr marL="8572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baseline="0">
                    <a:latin typeface="Roboto Light" panose="02000000000000000000" pitchFamily="2" charset="0"/>
                  </a:defRPr>
                </a:lvl3pPr>
                <a:lvl4pPr marL="12001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baseline="0">
                    <a:latin typeface="Roboto Light" panose="02000000000000000000" pitchFamily="2" charset="0"/>
                  </a:defRPr>
                </a:lvl4pPr>
                <a:lvl5pPr marL="15430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baseline="0">
                    <a:latin typeface="Roboto Light" panose="02000000000000000000" pitchFamily="2" charset="0"/>
                  </a:defRPr>
                </a:lvl5pPr>
                <a:lvl6pPr marL="18859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/>
                </a:lvl6pPr>
                <a:lvl7pPr marL="22288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/>
                </a:lvl7pPr>
                <a:lvl8pPr marL="25717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/>
                </a:lvl8pPr>
                <a:lvl9pPr marL="29146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/>
                </a:lvl9pPr>
              </a:lstStyle>
              <a:p>
                <a:r>
                  <a:rPr lang="de-DE" sz="1000" dirty="0">
                    <a:solidFill>
                      <a:srgbClr val="004B84"/>
                    </a:solidFill>
                  </a:rPr>
                  <a:t>100</a:t>
                </a:r>
                <a:endParaRPr lang="en-US" sz="1000" dirty="0">
                  <a:solidFill>
                    <a:srgbClr val="004B84"/>
                  </a:solidFill>
                </a:endParaRPr>
              </a:p>
            </p:txBody>
          </p:sp>
        </p:grpSp>
        <p:sp>
          <p:nvSpPr>
            <p:cNvPr id="16" name="Flussdiagramm: Zusammenführen 15">
              <a:extLst>
                <a:ext uri="{FF2B5EF4-FFF2-40B4-BE49-F238E27FC236}">
                  <a16:creationId xmlns:a16="http://schemas.microsoft.com/office/drawing/2014/main" id="{BE99759B-EA8B-51B6-90B4-E152AED8D0E5}"/>
                </a:ext>
              </a:extLst>
            </p:cNvPr>
            <p:cNvSpPr/>
            <p:nvPr/>
          </p:nvSpPr>
          <p:spPr>
            <a:xfrm>
              <a:off x="7486482" y="1863957"/>
              <a:ext cx="130970" cy="45719"/>
            </a:xfrm>
            <a:prstGeom prst="flowChartMerge">
              <a:avLst/>
            </a:prstGeom>
            <a:solidFill>
              <a:srgbClr val="004B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Flussdiagramm: Zusammenführen 16">
              <a:extLst>
                <a:ext uri="{FF2B5EF4-FFF2-40B4-BE49-F238E27FC236}">
                  <a16:creationId xmlns:a16="http://schemas.microsoft.com/office/drawing/2014/main" id="{259A7978-0CD5-2577-62BF-AF2AC6A139CA}"/>
                </a:ext>
              </a:extLst>
            </p:cNvPr>
            <p:cNvSpPr/>
            <p:nvPr/>
          </p:nvSpPr>
          <p:spPr>
            <a:xfrm>
              <a:off x="8112196" y="1866558"/>
              <a:ext cx="130970" cy="45719"/>
            </a:xfrm>
            <a:prstGeom prst="flowChartMerge">
              <a:avLst/>
            </a:prstGeom>
            <a:solidFill>
              <a:srgbClr val="004B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Ellipse 62">
            <a:extLst>
              <a:ext uri="{FF2B5EF4-FFF2-40B4-BE49-F238E27FC236}">
                <a16:creationId xmlns:a16="http://schemas.microsoft.com/office/drawing/2014/main" id="{94F3B2F8-581C-B3F6-903B-91B1734A9A8D}"/>
              </a:ext>
            </a:extLst>
          </p:cNvPr>
          <p:cNvSpPr/>
          <p:nvPr userDrawn="1"/>
        </p:nvSpPr>
        <p:spPr>
          <a:xfrm>
            <a:off x="3717283" y="4856555"/>
            <a:ext cx="149646" cy="149646"/>
          </a:xfrm>
          <a:prstGeom prst="ellipse">
            <a:avLst/>
          </a:prstGeom>
          <a:solidFill>
            <a:srgbClr val="00B05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de-DE" sz="1100" dirty="0" err="1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43" name="Gleichschenkliges Dreieck 42">
            <a:extLst>
              <a:ext uri="{FF2B5EF4-FFF2-40B4-BE49-F238E27FC236}">
                <a16:creationId xmlns:a16="http://schemas.microsoft.com/office/drawing/2014/main" id="{DEDFED74-C1D2-4237-3051-6F6882393445}"/>
              </a:ext>
            </a:extLst>
          </p:cNvPr>
          <p:cNvSpPr/>
          <p:nvPr userDrawn="1"/>
        </p:nvSpPr>
        <p:spPr>
          <a:xfrm>
            <a:off x="4400342" y="4848935"/>
            <a:ext cx="149646" cy="149646"/>
          </a:xfrm>
          <a:prstGeom prst="triangle">
            <a:avLst/>
          </a:prstGeom>
          <a:solidFill>
            <a:srgbClr val="FFFF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de-DE" sz="1100" dirty="0" err="1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44" name="Rechteck 43">
            <a:extLst>
              <a:ext uri="{FF2B5EF4-FFF2-40B4-BE49-F238E27FC236}">
                <a16:creationId xmlns:a16="http://schemas.microsoft.com/office/drawing/2014/main" id="{6FA7DFC0-315C-BB9D-EB1F-265782C2DEA5}"/>
              </a:ext>
            </a:extLst>
          </p:cNvPr>
          <p:cNvSpPr/>
          <p:nvPr userDrawn="1"/>
        </p:nvSpPr>
        <p:spPr>
          <a:xfrm>
            <a:off x="5043400" y="4856555"/>
            <a:ext cx="149646" cy="149646"/>
          </a:xfrm>
          <a:prstGeom prst="rect">
            <a:avLst/>
          </a:prstGeom>
          <a:solidFill>
            <a:srgbClr val="C000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de-DE" sz="1100" dirty="0" err="1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8DF54902-8A55-6850-36D8-7AC5FD817AC8}"/>
              </a:ext>
            </a:extLst>
          </p:cNvPr>
          <p:cNvSpPr txBox="1"/>
          <p:nvPr userDrawn="1"/>
        </p:nvSpPr>
        <p:spPr>
          <a:xfrm>
            <a:off x="3837381" y="4827062"/>
            <a:ext cx="57900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>
                <a:solidFill>
                  <a:schemeClr val="tx1">
                    <a:tint val="75000"/>
                  </a:schemeClr>
                </a:solidFill>
                <a:latin typeface="Roboto Light" panose="02000000000000000000" pitchFamily="2" charset="0"/>
              </a:rPr>
              <a:t>IM PLAN</a:t>
            </a:r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CB1D19AF-3ABC-6A98-BE60-26B45C4DBD3E}"/>
              </a:ext>
            </a:extLst>
          </p:cNvPr>
          <p:cNvSpPr txBox="1"/>
          <p:nvPr userDrawn="1"/>
        </p:nvSpPr>
        <p:spPr>
          <a:xfrm>
            <a:off x="4506696" y="4826066"/>
            <a:ext cx="49885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>
                <a:solidFill>
                  <a:schemeClr val="tx1">
                    <a:tint val="75000"/>
                  </a:schemeClr>
                </a:solidFill>
                <a:latin typeface="Roboto Light" panose="02000000000000000000" pitchFamily="2" charset="0"/>
              </a:rPr>
              <a:t>RISIKO</a:t>
            </a:r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3AC338B1-7578-F09F-6021-6F034B296926}"/>
              </a:ext>
            </a:extLst>
          </p:cNvPr>
          <p:cNvSpPr txBox="1"/>
          <p:nvPr userDrawn="1"/>
        </p:nvSpPr>
        <p:spPr>
          <a:xfrm>
            <a:off x="5166617" y="4826066"/>
            <a:ext cx="46358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>
                <a:solidFill>
                  <a:schemeClr val="tx1">
                    <a:tint val="75000"/>
                  </a:schemeClr>
                </a:solidFill>
                <a:latin typeface="Roboto Light" panose="02000000000000000000" pitchFamily="2" charset="0"/>
              </a:rPr>
              <a:t>STOP </a:t>
            </a:r>
          </a:p>
        </p:txBody>
      </p:sp>
      <p:sp>
        <p:nvSpPr>
          <p:cNvPr id="48" name="Rechteck 47">
            <a:extLst>
              <a:ext uri="{FF2B5EF4-FFF2-40B4-BE49-F238E27FC236}">
                <a16:creationId xmlns:a16="http://schemas.microsoft.com/office/drawing/2014/main" id="{CB071601-BF0D-7255-C903-B859CEF31362}"/>
              </a:ext>
            </a:extLst>
          </p:cNvPr>
          <p:cNvSpPr/>
          <p:nvPr userDrawn="1"/>
        </p:nvSpPr>
        <p:spPr>
          <a:xfrm>
            <a:off x="5646857" y="4856555"/>
            <a:ext cx="149646" cy="149646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de-DE" sz="1100" dirty="0" err="1">
              <a:solidFill>
                <a:schemeClr val="tx1"/>
              </a:solidFill>
              <a:latin typeface="Roboto Light" panose="02000000000000000000" pitchFamily="2" charset="0"/>
              <a:ea typeface="Roboto Light" panose="02000000000000000000" pitchFamily="2" charset="0"/>
              <a:cs typeface="Arial"/>
            </a:endParaRPr>
          </a:p>
        </p:txBody>
      </p:sp>
      <p:sp>
        <p:nvSpPr>
          <p:cNvPr id="49" name="Textfeld 48">
            <a:extLst>
              <a:ext uri="{FF2B5EF4-FFF2-40B4-BE49-F238E27FC236}">
                <a16:creationId xmlns:a16="http://schemas.microsoft.com/office/drawing/2014/main" id="{D042CF0A-E04B-F69C-A5E7-1EDC2E919E49}"/>
              </a:ext>
            </a:extLst>
          </p:cNvPr>
          <p:cNvSpPr txBox="1"/>
          <p:nvPr userDrawn="1"/>
        </p:nvSpPr>
        <p:spPr>
          <a:xfrm>
            <a:off x="5770074" y="4826066"/>
            <a:ext cx="6399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>
                <a:solidFill>
                  <a:schemeClr val="tx1">
                    <a:tint val="75000"/>
                  </a:schemeClr>
                </a:solidFill>
                <a:latin typeface="Roboto Light" panose="02000000000000000000" pitchFamily="2" charset="0"/>
              </a:rPr>
              <a:t>ON HOLD </a:t>
            </a:r>
          </a:p>
        </p:txBody>
      </p:sp>
      <p:sp>
        <p:nvSpPr>
          <p:cNvPr id="50" name="Ellipse 62">
            <a:extLst>
              <a:ext uri="{FF2B5EF4-FFF2-40B4-BE49-F238E27FC236}">
                <a16:creationId xmlns:a16="http://schemas.microsoft.com/office/drawing/2014/main" id="{A6F26958-A320-2A92-838B-B24F401A4461}"/>
              </a:ext>
            </a:extLst>
          </p:cNvPr>
          <p:cNvSpPr/>
          <p:nvPr userDrawn="1"/>
        </p:nvSpPr>
        <p:spPr>
          <a:xfrm>
            <a:off x="6010311" y="1936361"/>
            <a:ext cx="222496" cy="222496"/>
          </a:xfrm>
          <a:prstGeom prst="ellipse">
            <a:avLst/>
          </a:prstGeom>
          <a:solidFill>
            <a:srgbClr val="00B05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de-DE" sz="1100" dirty="0" err="1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51" name="Textplatzhalter 12">
            <a:extLst>
              <a:ext uri="{FF2B5EF4-FFF2-40B4-BE49-F238E27FC236}">
                <a16:creationId xmlns:a16="http://schemas.microsoft.com/office/drawing/2014/main" id="{773D536A-F6EF-2D9B-C389-C855F94D1EE3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776652" y="4077589"/>
            <a:ext cx="2520000" cy="661451"/>
          </a:xfrm>
          <a:prstGeom prst="rect">
            <a:avLst/>
          </a:prstGeom>
          <a:solidFill>
            <a:srgbClr val="8A8885">
              <a:alpha val="20000"/>
            </a:srgbClr>
          </a:solidFill>
          <a:ln w="3175">
            <a:solidFill>
              <a:srgbClr val="8A8885">
                <a:alpha val="20000"/>
              </a:srgbClr>
            </a:solidFill>
          </a:ln>
        </p:spPr>
        <p:txBody>
          <a:bodyPr/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de-DE" dirty="0" err="1"/>
              <a:t>Bulletpoint</a:t>
            </a:r>
            <a:endParaRPr lang="de-DE" dirty="0"/>
          </a:p>
          <a:p>
            <a:pPr lvl="0"/>
            <a:r>
              <a:rPr lang="de-DE" dirty="0" err="1"/>
              <a:t>Bulletpoint</a:t>
            </a:r>
            <a:endParaRPr lang="de-DE" dirty="0"/>
          </a:p>
        </p:txBody>
      </p:sp>
      <p:sp>
        <p:nvSpPr>
          <p:cNvPr id="52" name="Textplatzhalter 12">
            <a:extLst>
              <a:ext uri="{FF2B5EF4-FFF2-40B4-BE49-F238E27FC236}">
                <a16:creationId xmlns:a16="http://schemas.microsoft.com/office/drawing/2014/main" id="{9E51A342-8BE1-E0F3-5C35-0182E37F5231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776607" y="3861589"/>
            <a:ext cx="2520000" cy="216000"/>
          </a:xfrm>
          <a:prstGeom prst="rect">
            <a:avLst/>
          </a:prstGeom>
          <a:solidFill>
            <a:srgbClr val="8A8885"/>
          </a:solidFill>
          <a:ln>
            <a:solidFill>
              <a:srgbClr val="8A8885"/>
            </a:solidFill>
          </a:ln>
        </p:spPr>
        <p:txBody>
          <a:bodyPr anchor="ctr" anchorCtr="0"/>
          <a:lstStyle>
            <a:lvl1pPr marL="0" indent="0">
              <a:lnSpc>
                <a:spcPts val="1600"/>
              </a:lnSpc>
              <a:buNone/>
              <a:defRPr sz="10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pic>
        <p:nvPicPr>
          <p:cNvPr id="32" name="Obrázek 31">
            <a:extLst>
              <a:ext uri="{FF2B5EF4-FFF2-40B4-BE49-F238E27FC236}">
                <a16:creationId xmlns:a16="http://schemas.microsoft.com/office/drawing/2014/main" id="{2EE67896-FF2F-0257-2E6B-844055DA10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67065" y="4876326"/>
            <a:ext cx="1990236" cy="139394"/>
          </a:xfrm>
          <a:prstGeom prst="rect">
            <a:avLst/>
          </a:prstGeom>
        </p:spPr>
      </p:pic>
      <p:pic>
        <p:nvPicPr>
          <p:cNvPr id="8" name="Obrázek 7" descr="Obsah obrázku text, Písmo, snímek obrazovky, logo&#10;&#10;Popis byl vytvořen automaticky">
            <a:extLst>
              <a:ext uri="{FF2B5EF4-FFF2-40B4-BE49-F238E27FC236}">
                <a16:creationId xmlns:a16="http://schemas.microsoft.com/office/drawing/2014/main" id="{DED517E9-8FA7-81DE-3C86-41EDACE94D5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55792" y="126080"/>
            <a:ext cx="642785" cy="94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08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3 texts_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2000" y="360000"/>
            <a:ext cx="7524000" cy="46800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Edit Headline</a:t>
            </a:r>
            <a:endParaRPr lang="en-US" dirty="0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0EF5A66E-37B9-C353-C7F7-D34518F070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2000" y="796122"/>
            <a:ext cx="7524000" cy="360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 b="0" i="0">
                <a:solidFill>
                  <a:srgbClr val="9EC840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de-DE" b="0" i="0" dirty="0">
                <a:latin typeface="Roboto Medium" panose="02000000000000000000" pitchFamily="2" charset="0"/>
                <a:ea typeface="Roboto Medium" panose="02000000000000000000" pitchFamily="2" charset="0"/>
              </a:rPr>
              <a:t>Edit Subheadline</a:t>
            </a:r>
            <a:endParaRPr lang="de-DE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C32838A5-FDAB-14E1-C7A4-E00FC49A80A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1793" y="1638206"/>
            <a:ext cx="2525899" cy="216000"/>
          </a:xfrm>
          <a:prstGeom prst="rect">
            <a:avLst/>
          </a:prstGeom>
          <a:solidFill>
            <a:srgbClr val="9EC840"/>
          </a:solidFill>
          <a:ln>
            <a:solidFill>
              <a:srgbClr val="9EC840"/>
            </a:solidFill>
          </a:ln>
        </p:spPr>
        <p:txBody>
          <a:bodyPr anchor="ctr" anchorCtr="0"/>
          <a:lstStyle>
            <a:lvl1pPr marL="0" indent="0">
              <a:lnSpc>
                <a:spcPts val="1600"/>
              </a:lnSpc>
              <a:buNone/>
              <a:defRPr sz="10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B7B6E7C2-3720-17ED-385B-13C4C16EE9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2000" y="4788000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aseline="0">
                <a:solidFill>
                  <a:schemeClr val="tx1">
                    <a:tint val="75000"/>
                  </a:schemeClr>
                </a:solidFill>
                <a:latin typeface="Roboto Light" panose="02000000000000000000" pitchFamily="2" charset="0"/>
              </a:defRPr>
            </a:lvl1pPr>
          </a:lstStyle>
          <a:p>
            <a:r>
              <a:rPr lang="cs-CZ" dirty="0"/>
              <a:t>BMT</a:t>
            </a:r>
            <a:r>
              <a:rPr lang="de-DE" dirty="0"/>
              <a:t> PowerPoint Master 16:9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5F618CCB-3AF1-B66F-893F-AD3F4B9375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4788000"/>
            <a:ext cx="61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aseline="0">
                <a:solidFill>
                  <a:schemeClr val="tx1">
                    <a:tint val="75000"/>
                  </a:schemeClr>
                </a:solidFill>
                <a:latin typeface="Roboto Light" panose="02000000000000000000" pitchFamily="2" charset="0"/>
              </a:defRPr>
            </a:lvl1pPr>
          </a:lstStyle>
          <a:p>
            <a:fld id="{22FF619B-FA4A-F944-9B96-D79962FF51BF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3" name="Textplatzhalter 12">
            <a:extLst>
              <a:ext uri="{FF2B5EF4-FFF2-40B4-BE49-F238E27FC236}">
                <a16:creationId xmlns:a16="http://schemas.microsoft.com/office/drawing/2014/main" id="{1B651270-D93B-CD8E-C033-EC23CA422D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1999" y="1861532"/>
            <a:ext cx="2526792" cy="2872204"/>
          </a:xfrm>
          <a:prstGeom prst="rect">
            <a:avLst/>
          </a:prstGeom>
          <a:solidFill>
            <a:srgbClr val="9EC840">
              <a:alpha val="20000"/>
            </a:srgbClr>
          </a:solidFill>
          <a:ln w="3175">
            <a:solidFill>
              <a:srgbClr val="9EC840">
                <a:alpha val="20000"/>
              </a:srgbClr>
            </a:solidFill>
          </a:ln>
        </p:spPr>
        <p:txBody>
          <a:bodyPr/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de-DE" dirty="0" err="1"/>
              <a:t>Bulletpoint</a:t>
            </a:r>
            <a:endParaRPr lang="de-DE" dirty="0"/>
          </a:p>
          <a:p>
            <a:pPr lvl="0"/>
            <a:r>
              <a:rPr lang="de-DE" dirty="0" err="1"/>
              <a:t>Bulletpoint</a:t>
            </a:r>
            <a:endParaRPr lang="de-DE" dirty="0"/>
          </a:p>
        </p:txBody>
      </p:sp>
      <p:sp>
        <p:nvSpPr>
          <p:cNvPr id="35" name="Textplatzhalter 12">
            <a:extLst>
              <a:ext uri="{FF2B5EF4-FFF2-40B4-BE49-F238E27FC236}">
                <a16:creationId xmlns:a16="http://schemas.microsoft.com/office/drawing/2014/main" id="{6C4F1AAF-0E3A-3AF0-A0DE-E954C20842C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187726" y="1852888"/>
            <a:ext cx="2526792" cy="2880847"/>
          </a:xfrm>
          <a:prstGeom prst="rect">
            <a:avLst/>
          </a:prstGeom>
          <a:solidFill>
            <a:srgbClr val="9EC840">
              <a:alpha val="20000"/>
            </a:srgbClr>
          </a:solidFill>
          <a:ln w="3175">
            <a:solidFill>
              <a:srgbClr val="9EC840">
                <a:alpha val="20000"/>
              </a:srgbClr>
            </a:solidFill>
          </a:ln>
        </p:spPr>
        <p:txBody>
          <a:bodyPr/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de-DE" dirty="0" err="1"/>
              <a:t>Bulletpoint</a:t>
            </a:r>
            <a:endParaRPr lang="de-DE" dirty="0"/>
          </a:p>
          <a:p>
            <a:pPr lvl="0"/>
            <a:r>
              <a:rPr lang="de-DE" dirty="0" err="1"/>
              <a:t>Bulletpoint</a:t>
            </a:r>
            <a:endParaRPr lang="de-DE" dirty="0"/>
          </a:p>
        </p:txBody>
      </p:sp>
      <p:sp>
        <p:nvSpPr>
          <p:cNvPr id="36" name="Textplatzhalter 12">
            <a:extLst>
              <a:ext uri="{FF2B5EF4-FFF2-40B4-BE49-F238E27FC236}">
                <a16:creationId xmlns:a16="http://schemas.microsoft.com/office/drawing/2014/main" id="{5F72E7DD-A940-AA37-3C54-92E762FCDAC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776652" y="2987343"/>
            <a:ext cx="2520000" cy="568029"/>
          </a:xfrm>
          <a:prstGeom prst="rect">
            <a:avLst/>
          </a:prstGeom>
          <a:solidFill>
            <a:srgbClr val="9E173A">
              <a:alpha val="20000"/>
            </a:srgbClr>
          </a:solidFill>
          <a:ln w="3175">
            <a:solidFill>
              <a:srgbClr val="004B84">
                <a:alpha val="20000"/>
              </a:srgbClr>
            </a:solidFill>
          </a:ln>
        </p:spPr>
        <p:txBody>
          <a:bodyPr/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de-DE" dirty="0" err="1"/>
              <a:t>Bulletpoint</a:t>
            </a:r>
            <a:endParaRPr lang="de-DE" dirty="0"/>
          </a:p>
          <a:p>
            <a:pPr lvl="0"/>
            <a:r>
              <a:rPr lang="de-DE" dirty="0" err="1"/>
              <a:t>Bulletpoint</a:t>
            </a:r>
            <a:endParaRPr lang="de-DE" dirty="0"/>
          </a:p>
        </p:txBody>
      </p:sp>
      <p:sp>
        <p:nvSpPr>
          <p:cNvPr id="37" name="Textplatzhalter 12">
            <a:extLst>
              <a:ext uri="{FF2B5EF4-FFF2-40B4-BE49-F238E27FC236}">
                <a16:creationId xmlns:a16="http://schemas.microsoft.com/office/drawing/2014/main" id="{4D1A1191-029A-CDAC-B8E5-A7CD1B5EBA1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187281" y="1640406"/>
            <a:ext cx="2527237" cy="216000"/>
          </a:xfrm>
          <a:prstGeom prst="rect">
            <a:avLst/>
          </a:prstGeom>
          <a:solidFill>
            <a:srgbClr val="9EC840"/>
          </a:solidFill>
          <a:ln>
            <a:solidFill>
              <a:srgbClr val="9EC840"/>
            </a:solidFill>
          </a:ln>
        </p:spPr>
        <p:txBody>
          <a:bodyPr anchor="ctr" anchorCtr="0"/>
          <a:lstStyle>
            <a:lvl1pPr marL="0" indent="0">
              <a:lnSpc>
                <a:spcPts val="1600"/>
              </a:lnSpc>
              <a:buNone/>
              <a:defRPr sz="10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38" name="Textplatzhalter 12">
            <a:extLst>
              <a:ext uri="{FF2B5EF4-FFF2-40B4-BE49-F238E27FC236}">
                <a16:creationId xmlns:a16="http://schemas.microsoft.com/office/drawing/2014/main" id="{C88529DF-1CD4-429B-DF1E-7C0718920C5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776607" y="2771342"/>
            <a:ext cx="2520000" cy="216000"/>
          </a:xfrm>
          <a:prstGeom prst="rect">
            <a:avLst/>
          </a:prstGeom>
          <a:solidFill>
            <a:srgbClr val="9E173A"/>
          </a:solidFill>
          <a:ln>
            <a:solidFill>
              <a:srgbClr val="9E173A"/>
            </a:solidFill>
          </a:ln>
        </p:spPr>
        <p:txBody>
          <a:bodyPr anchor="ctr" anchorCtr="0"/>
          <a:lstStyle>
            <a:lvl1pPr marL="0" indent="0">
              <a:lnSpc>
                <a:spcPts val="1600"/>
              </a:lnSpc>
              <a:buNone/>
              <a:defRPr sz="10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39" name="Textplatzhalter 12">
            <a:extLst>
              <a:ext uri="{FF2B5EF4-FFF2-40B4-BE49-F238E27FC236}">
                <a16:creationId xmlns:a16="http://schemas.microsoft.com/office/drawing/2014/main" id="{6645AB9F-DA71-1CB4-5E11-5B2D1E92F04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11114" y="1291220"/>
            <a:ext cx="396000" cy="216000"/>
          </a:xfrm>
          <a:prstGeom prst="rect">
            <a:avLst/>
          </a:prstGeom>
          <a:solidFill>
            <a:srgbClr val="9EC840"/>
          </a:solidFill>
          <a:ln w="3175">
            <a:solidFill>
              <a:srgbClr val="9EC840"/>
            </a:solidFill>
          </a:ln>
        </p:spPr>
        <p:txBody>
          <a:bodyPr anchor="ctr" anchorCtr="0"/>
          <a:lstStyle>
            <a:lvl1pPr marL="0" indent="0" algn="ctr">
              <a:lnSpc>
                <a:spcPts val="1600"/>
              </a:lnSpc>
              <a:buNone/>
              <a:defRPr sz="10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de-DE" dirty="0"/>
              <a:t>KL</a:t>
            </a:r>
          </a:p>
        </p:txBody>
      </p:sp>
      <p:sp>
        <p:nvSpPr>
          <p:cNvPr id="40" name="Textplatzhalter 12">
            <a:extLst>
              <a:ext uri="{FF2B5EF4-FFF2-40B4-BE49-F238E27FC236}">
                <a16:creationId xmlns:a16="http://schemas.microsoft.com/office/drawing/2014/main" id="{E4F22EF6-A7B2-0F89-CB27-A2417E1A58F2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5513" y="1290472"/>
            <a:ext cx="2124000" cy="216000"/>
          </a:xfrm>
          <a:prstGeom prst="rect">
            <a:avLst/>
          </a:prstGeom>
          <a:solidFill>
            <a:srgbClr val="9EC840">
              <a:alpha val="20000"/>
            </a:srgbClr>
          </a:solidFill>
          <a:ln w="3175">
            <a:solidFill>
              <a:srgbClr val="9EC840">
                <a:alpha val="20000"/>
              </a:srgbClr>
            </a:solidFill>
          </a:ln>
        </p:spPr>
        <p:txBody>
          <a:bodyPr anchor="ctr" anchorCtr="0"/>
          <a:lstStyle>
            <a:lvl1pPr marL="0" indent="0" algn="l">
              <a:lnSpc>
                <a:spcPts val="1600"/>
              </a:lnSpc>
              <a:buNone/>
              <a:defRPr sz="1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de-DE" dirty="0"/>
              <a:t>Name</a:t>
            </a:r>
          </a:p>
        </p:txBody>
      </p:sp>
      <p:sp>
        <p:nvSpPr>
          <p:cNvPr id="41" name="Textplatzhalter 12">
            <a:extLst>
              <a:ext uri="{FF2B5EF4-FFF2-40B4-BE49-F238E27FC236}">
                <a16:creationId xmlns:a16="http://schemas.microsoft.com/office/drawing/2014/main" id="{0AC34A70-40BA-78A8-A471-8225C10AD5F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194304" y="1291220"/>
            <a:ext cx="396000" cy="216000"/>
          </a:xfrm>
          <a:prstGeom prst="rect">
            <a:avLst/>
          </a:prstGeom>
          <a:solidFill>
            <a:srgbClr val="9EC840"/>
          </a:solidFill>
          <a:ln w="3175">
            <a:solidFill>
              <a:srgbClr val="9EC840"/>
            </a:solidFill>
          </a:ln>
        </p:spPr>
        <p:txBody>
          <a:bodyPr anchor="ctr" anchorCtr="0"/>
          <a:lstStyle>
            <a:lvl1pPr marL="0" indent="0" algn="ctr">
              <a:lnSpc>
                <a:spcPts val="1600"/>
              </a:lnSpc>
              <a:buNone/>
              <a:defRPr sz="10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de-DE" dirty="0"/>
              <a:t>KL</a:t>
            </a:r>
          </a:p>
        </p:txBody>
      </p:sp>
      <p:sp>
        <p:nvSpPr>
          <p:cNvPr id="42" name="Textplatzhalter 12">
            <a:extLst>
              <a:ext uri="{FF2B5EF4-FFF2-40B4-BE49-F238E27FC236}">
                <a16:creationId xmlns:a16="http://schemas.microsoft.com/office/drawing/2014/main" id="{4F5B0B3C-A41F-8F1D-CE17-2A2FCFD897D7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591878" y="1290472"/>
            <a:ext cx="4704729" cy="216000"/>
          </a:xfrm>
          <a:prstGeom prst="rect">
            <a:avLst/>
          </a:prstGeom>
          <a:solidFill>
            <a:srgbClr val="9EC840">
              <a:alpha val="20000"/>
            </a:srgbClr>
          </a:solidFill>
          <a:ln w="3175">
            <a:solidFill>
              <a:srgbClr val="9EC840">
                <a:alpha val="20000"/>
              </a:srgbClr>
            </a:solidFill>
          </a:ln>
        </p:spPr>
        <p:txBody>
          <a:bodyPr anchor="ctr" anchorCtr="0"/>
          <a:lstStyle>
            <a:lvl1pPr marL="0" indent="0" algn="l">
              <a:lnSpc>
                <a:spcPts val="1600"/>
              </a:lnSpc>
              <a:buNone/>
              <a:defRPr sz="1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de-DE" dirty="0"/>
              <a:t>Name</a:t>
            </a:r>
          </a:p>
        </p:txBody>
      </p:sp>
      <p:sp>
        <p:nvSpPr>
          <p:cNvPr id="34" name="Ellipse 62">
            <a:extLst>
              <a:ext uri="{FF2B5EF4-FFF2-40B4-BE49-F238E27FC236}">
                <a16:creationId xmlns:a16="http://schemas.microsoft.com/office/drawing/2014/main" id="{94F3B2F8-581C-B3F6-903B-91B1734A9A8D}"/>
              </a:ext>
            </a:extLst>
          </p:cNvPr>
          <p:cNvSpPr/>
          <p:nvPr userDrawn="1"/>
        </p:nvSpPr>
        <p:spPr>
          <a:xfrm>
            <a:off x="3717283" y="4856555"/>
            <a:ext cx="149646" cy="149646"/>
          </a:xfrm>
          <a:prstGeom prst="ellipse">
            <a:avLst/>
          </a:prstGeom>
          <a:solidFill>
            <a:srgbClr val="00B05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de-DE" sz="1100" dirty="0" err="1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43" name="Gleichschenkliges Dreieck 42">
            <a:extLst>
              <a:ext uri="{FF2B5EF4-FFF2-40B4-BE49-F238E27FC236}">
                <a16:creationId xmlns:a16="http://schemas.microsoft.com/office/drawing/2014/main" id="{DEDFED74-C1D2-4237-3051-6F6882393445}"/>
              </a:ext>
            </a:extLst>
          </p:cNvPr>
          <p:cNvSpPr/>
          <p:nvPr userDrawn="1"/>
        </p:nvSpPr>
        <p:spPr>
          <a:xfrm>
            <a:off x="4400342" y="4848935"/>
            <a:ext cx="149646" cy="149646"/>
          </a:xfrm>
          <a:prstGeom prst="triangle">
            <a:avLst/>
          </a:prstGeom>
          <a:solidFill>
            <a:srgbClr val="FFFF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de-DE" sz="1100" dirty="0" err="1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44" name="Rechteck 43">
            <a:extLst>
              <a:ext uri="{FF2B5EF4-FFF2-40B4-BE49-F238E27FC236}">
                <a16:creationId xmlns:a16="http://schemas.microsoft.com/office/drawing/2014/main" id="{6FA7DFC0-315C-BB9D-EB1F-265782C2DEA5}"/>
              </a:ext>
            </a:extLst>
          </p:cNvPr>
          <p:cNvSpPr/>
          <p:nvPr userDrawn="1"/>
        </p:nvSpPr>
        <p:spPr>
          <a:xfrm>
            <a:off x="5043400" y="4856555"/>
            <a:ext cx="149646" cy="149646"/>
          </a:xfrm>
          <a:prstGeom prst="rect">
            <a:avLst/>
          </a:prstGeom>
          <a:solidFill>
            <a:srgbClr val="C000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de-DE" sz="1100" dirty="0" err="1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8DF54902-8A55-6850-36D8-7AC5FD817AC8}"/>
              </a:ext>
            </a:extLst>
          </p:cNvPr>
          <p:cNvSpPr txBox="1"/>
          <p:nvPr userDrawn="1"/>
        </p:nvSpPr>
        <p:spPr>
          <a:xfrm>
            <a:off x="3837381" y="4827062"/>
            <a:ext cx="57900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>
                <a:solidFill>
                  <a:schemeClr val="tx1">
                    <a:tint val="75000"/>
                  </a:schemeClr>
                </a:solidFill>
                <a:latin typeface="Roboto Light" panose="02000000000000000000" pitchFamily="2" charset="0"/>
              </a:rPr>
              <a:t>IM PLAN</a:t>
            </a:r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CB1D19AF-3ABC-6A98-BE60-26B45C4DBD3E}"/>
              </a:ext>
            </a:extLst>
          </p:cNvPr>
          <p:cNvSpPr txBox="1"/>
          <p:nvPr userDrawn="1"/>
        </p:nvSpPr>
        <p:spPr>
          <a:xfrm>
            <a:off x="4506696" y="4826066"/>
            <a:ext cx="49885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>
                <a:solidFill>
                  <a:schemeClr val="tx1">
                    <a:tint val="75000"/>
                  </a:schemeClr>
                </a:solidFill>
                <a:latin typeface="Roboto Light" panose="02000000000000000000" pitchFamily="2" charset="0"/>
              </a:rPr>
              <a:t>RISIKO</a:t>
            </a:r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3AC338B1-7578-F09F-6021-6F034B296926}"/>
              </a:ext>
            </a:extLst>
          </p:cNvPr>
          <p:cNvSpPr txBox="1"/>
          <p:nvPr userDrawn="1"/>
        </p:nvSpPr>
        <p:spPr>
          <a:xfrm>
            <a:off x="5166617" y="4826066"/>
            <a:ext cx="46358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>
                <a:solidFill>
                  <a:schemeClr val="tx1">
                    <a:tint val="75000"/>
                  </a:schemeClr>
                </a:solidFill>
                <a:latin typeface="Roboto Light" panose="02000000000000000000" pitchFamily="2" charset="0"/>
              </a:rPr>
              <a:t>STOP </a:t>
            </a:r>
          </a:p>
        </p:txBody>
      </p:sp>
      <p:sp>
        <p:nvSpPr>
          <p:cNvPr id="48" name="Rechteck 47">
            <a:extLst>
              <a:ext uri="{FF2B5EF4-FFF2-40B4-BE49-F238E27FC236}">
                <a16:creationId xmlns:a16="http://schemas.microsoft.com/office/drawing/2014/main" id="{CB071601-BF0D-7255-C903-B859CEF31362}"/>
              </a:ext>
            </a:extLst>
          </p:cNvPr>
          <p:cNvSpPr/>
          <p:nvPr userDrawn="1"/>
        </p:nvSpPr>
        <p:spPr>
          <a:xfrm>
            <a:off x="5646857" y="4856555"/>
            <a:ext cx="149646" cy="149646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de-DE" sz="1100" dirty="0" err="1">
              <a:solidFill>
                <a:schemeClr val="tx1"/>
              </a:solidFill>
              <a:latin typeface="Roboto Light" panose="02000000000000000000" pitchFamily="2" charset="0"/>
              <a:ea typeface="Roboto Light" panose="02000000000000000000" pitchFamily="2" charset="0"/>
              <a:cs typeface="Arial"/>
            </a:endParaRPr>
          </a:p>
        </p:txBody>
      </p:sp>
      <p:sp>
        <p:nvSpPr>
          <p:cNvPr id="49" name="Textfeld 48">
            <a:extLst>
              <a:ext uri="{FF2B5EF4-FFF2-40B4-BE49-F238E27FC236}">
                <a16:creationId xmlns:a16="http://schemas.microsoft.com/office/drawing/2014/main" id="{D042CF0A-E04B-F69C-A5E7-1EDC2E919E49}"/>
              </a:ext>
            </a:extLst>
          </p:cNvPr>
          <p:cNvSpPr txBox="1"/>
          <p:nvPr userDrawn="1"/>
        </p:nvSpPr>
        <p:spPr>
          <a:xfrm>
            <a:off x="5770074" y="4826066"/>
            <a:ext cx="6399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>
                <a:solidFill>
                  <a:schemeClr val="tx1">
                    <a:tint val="75000"/>
                  </a:schemeClr>
                </a:solidFill>
                <a:latin typeface="Roboto Light" panose="02000000000000000000" pitchFamily="2" charset="0"/>
              </a:rPr>
              <a:t>ON HOLD </a:t>
            </a:r>
          </a:p>
        </p:txBody>
      </p:sp>
      <p:sp>
        <p:nvSpPr>
          <p:cNvPr id="51" name="Textplatzhalter 12">
            <a:extLst>
              <a:ext uri="{FF2B5EF4-FFF2-40B4-BE49-F238E27FC236}">
                <a16:creationId xmlns:a16="http://schemas.microsoft.com/office/drawing/2014/main" id="{773D536A-F6EF-2D9B-C389-C855F94D1EE3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776652" y="3814452"/>
            <a:ext cx="2520000" cy="912606"/>
          </a:xfrm>
          <a:prstGeom prst="rect">
            <a:avLst/>
          </a:prstGeom>
          <a:solidFill>
            <a:srgbClr val="8A8885">
              <a:alpha val="20000"/>
            </a:srgbClr>
          </a:solidFill>
          <a:ln w="3175">
            <a:solidFill>
              <a:srgbClr val="8A8885">
                <a:alpha val="20000"/>
              </a:srgbClr>
            </a:solidFill>
          </a:ln>
        </p:spPr>
        <p:txBody>
          <a:bodyPr/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de-DE" dirty="0" err="1"/>
              <a:t>Bulletpoint</a:t>
            </a:r>
            <a:endParaRPr lang="de-DE" dirty="0"/>
          </a:p>
          <a:p>
            <a:pPr lvl="0"/>
            <a:r>
              <a:rPr lang="de-DE" dirty="0" err="1"/>
              <a:t>Bulletpoint</a:t>
            </a:r>
            <a:endParaRPr lang="de-DE" dirty="0"/>
          </a:p>
        </p:txBody>
      </p:sp>
      <p:sp>
        <p:nvSpPr>
          <p:cNvPr id="52" name="Textplatzhalter 12">
            <a:extLst>
              <a:ext uri="{FF2B5EF4-FFF2-40B4-BE49-F238E27FC236}">
                <a16:creationId xmlns:a16="http://schemas.microsoft.com/office/drawing/2014/main" id="{9E51A342-8BE1-E0F3-5C35-0182E37F5231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776607" y="3598452"/>
            <a:ext cx="2520000" cy="216000"/>
          </a:xfrm>
          <a:prstGeom prst="rect">
            <a:avLst/>
          </a:prstGeom>
          <a:solidFill>
            <a:srgbClr val="8A8885"/>
          </a:solidFill>
          <a:ln>
            <a:solidFill>
              <a:srgbClr val="8A8885"/>
            </a:solidFill>
          </a:ln>
        </p:spPr>
        <p:txBody>
          <a:bodyPr anchor="ctr" anchorCtr="0"/>
          <a:lstStyle>
            <a:lvl1pPr marL="0" indent="0">
              <a:lnSpc>
                <a:spcPts val="1600"/>
              </a:lnSpc>
              <a:buNone/>
              <a:defRPr sz="10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4" name="Textplatzhalter 12">
            <a:extLst>
              <a:ext uri="{FF2B5EF4-FFF2-40B4-BE49-F238E27FC236}">
                <a16:creationId xmlns:a16="http://schemas.microsoft.com/office/drawing/2014/main" id="{3FFE160C-B9F4-3B6E-951A-B5159F56583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769615" y="1854222"/>
            <a:ext cx="2526792" cy="874040"/>
          </a:xfrm>
          <a:prstGeom prst="rect">
            <a:avLst/>
          </a:prstGeom>
          <a:solidFill>
            <a:srgbClr val="9EC840">
              <a:alpha val="20000"/>
            </a:srgbClr>
          </a:solidFill>
          <a:ln w="3175">
            <a:solidFill>
              <a:srgbClr val="9EC840">
                <a:alpha val="20000"/>
              </a:srgbClr>
            </a:solidFill>
          </a:ln>
        </p:spPr>
        <p:txBody>
          <a:bodyPr/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de-DE" dirty="0" err="1"/>
              <a:t>Bulletpoint</a:t>
            </a:r>
            <a:endParaRPr lang="de-DE" dirty="0"/>
          </a:p>
          <a:p>
            <a:pPr lvl="0"/>
            <a:r>
              <a:rPr lang="de-DE" dirty="0" err="1"/>
              <a:t>Bulletpoint</a:t>
            </a:r>
            <a:endParaRPr lang="de-DE" dirty="0"/>
          </a:p>
        </p:txBody>
      </p:sp>
      <p:sp>
        <p:nvSpPr>
          <p:cNvPr id="32" name="Textplatzhalter 12">
            <a:extLst>
              <a:ext uri="{FF2B5EF4-FFF2-40B4-BE49-F238E27FC236}">
                <a16:creationId xmlns:a16="http://schemas.microsoft.com/office/drawing/2014/main" id="{2F1DB72F-8C95-B147-8FBF-8872A159036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769170" y="1635162"/>
            <a:ext cx="2527237" cy="219952"/>
          </a:xfrm>
          <a:prstGeom prst="rect">
            <a:avLst/>
          </a:prstGeom>
          <a:solidFill>
            <a:srgbClr val="9EC840"/>
          </a:solidFill>
          <a:ln>
            <a:solidFill>
              <a:srgbClr val="9EC840"/>
            </a:solidFill>
          </a:ln>
        </p:spPr>
        <p:txBody>
          <a:bodyPr anchor="ctr" anchorCtr="0"/>
          <a:lstStyle>
            <a:lvl1pPr marL="0" indent="0">
              <a:lnSpc>
                <a:spcPts val="1600"/>
              </a:lnSpc>
              <a:buNone/>
              <a:defRPr sz="10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7B142A6-C0F5-EC04-B2AF-A23A086A26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67065" y="4876326"/>
            <a:ext cx="1990236" cy="139394"/>
          </a:xfrm>
          <a:prstGeom prst="rect">
            <a:avLst/>
          </a:prstGeom>
        </p:spPr>
      </p:pic>
      <p:pic>
        <p:nvPicPr>
          <p:cNvPr id="7" name="Obrázek 6" descr="Obsah obrázku text, Písmo, snímek obrazovky, logo&#10;&#10;Popis byl vytvořen automaticky">
            <a:extLst>
              <a:ext uri="{FF2B5EF4-FFF2-40B4-BE49-F238E27FC236}">
                <a16:creationId xmlns:a16="http://schemas.microsoft.com/office/drawing/2014/main" id="{D506AE44-EF6F-F44F-3FD0-DA4C5A591C8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55792" y="126080"/>
            <a:ext cx="642785" cy="94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06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3 texts_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2000" y="360000"/>
            <a:ext cx="7524000" cy="46800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Edit Headline</a:t>
            </a:r>
            <a:endParaRPr lang="en-US" dirty="0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0EF5A66E-37B9-C353-C7F7-D34518F070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2000" y="796122"/>
            <a:ext cx="7524000" cy="360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 b="0" i="0">
                <a:solidFill>
                  <a:srgbClr val="9EC840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de-DE" b="0" i="0" dirty="0">
                <a:latin typeface="Roboto Medium" panose="02000000000000000000" pitchFamily="2" charset="0"/>
                <a:ea typeface="Roboto Medium" panose="02000000000000000000" pitchFamily="2" charset="0"/>
              </a:rPr>
              <a:t>Edit Subheadline</a:t>
            </a:r>
            <a:endParaRPr lang="de-DE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C32838A5-FDAB-14E1-C7A4-E00FC49A80A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1793" y="1638206"/>
            <a:ext cx="2525899" cy="216000"/>
          </a:xfrm>
          <a:prstGeom prst="rect">
            <a:avLst/>
          </a:prstGeom>
          <a:solidFill>
            <a:srgbClr val="9EC840"/>
          </a:solidFill>
          <a:ln>
            <a:solidFill>
              <a:srgbClr val="9EC840"/>
            </a:solidFill>
          </a:ln>
        </p:spPr>
        <p:txBody>
          <a:bodyPr anchor="ctr" anchorCtr="0"/>
          <a:lstStyle>
            <a:lvl1pPr marL="0" indent="0">
              <a:lnSpc>
                <a:spcPts val="1600"/>
              </a:lnSpc>
              <a:buNone/>
              <a:defRPr sz="10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B7B6E7C2-3720-17ED-385B-13C4C16EE9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2000" y="4788000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aseline="0">
                <a:solidFill>
                  <a:schemeClr val="tx1">
                    <a:tint val="75000"/>
                  </a:schemeClr>
                </a:solidFill>
                <a:latin typeface="Roboto Light" panose="02000000000000000000" pitchFamily="2" charset="0"/>
              </a:defRPr>
            </a:lvl1pPr>
          </a:lstStyle>
          <a:p>
            <a:r>
              <a:rPr lang="cs-CZ" dirty="0"/>
              <a:t>BMT</a:t>
            </a:r>
            <a:r>
              <a:rPr lang="de-DE" dirty="0"/>
              <a:t> PowerPoint Master 16:9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5F618CCB-3AF1-B66F-893F-AD3F4B9375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4788000"/>
            <a:ext cx="61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aseline="0">
                <a:solidFill>
                  <a:schemeClr val="tx1">
                    <a:tint val="75000"/>
                  </a:schemeClr>
                </a:solidFill>
                <a:latin typeface="Roboto Light" panose="02000000000000000000" pitchFamily="2" charset="0"/>
              </a:defRPr>
            </a:lvl1pPr>
          </a:lstStyle>
          <a:p>
            <a:fld id="{22FF619B-FA4A-F944-9B96-D79962FF51BF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3" name="Textplatzhalter 12">
            <a:extLst>
              <a:ext uri="{FF2B5EF4-FFF2-40B4-BE49-F238E27FC236}">
                <a16:creationId xmlns:a16="http://schemas.microsoft.com/office/drawing/2014/main" id="{1B651270-D93B-CD8E-C033-EC23CA422D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1999" y="1861532"/>
            <a:ext cx="2526792" cy="2259137"/>
          </a:xfrm>
          <a:prstGeom prst="rect">
            <a:avLst/>
          </a:prstGeom>
          <a:solidFill>
            <a:srgbClr val="9EC840">
              <a:alpha val="20000"/>
            </a:srgbClr>
          </a:solidFill>
          <a:ln w="3175">
            <a:solidFill>
              <a:srgbClr val="9EC840">
                <a:alpha val="20000"/>
              </a:srgbClr>
            </a:solidFill>
          </a:ln>
        </p:spPr>
        <p:txBody>
          <a:bodyPr/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de-DE" dirty="0" err="1"/>
              <a:t>Bulletpoint</a:t>
            </a:r>
            <a:endParaRPr lang="de-DE" dirty="0"/>
          </a:p>
          <a:p>
            <a:pPr lvl="0"/>
            <a:r>
              <a:rPr lang="de-DE" dirty="0" err="1"/>
              <a:t>Bulletpoint</a:t>
            </a:r>
            <a:endParaRPr lang="de-DE" dirty="0"/>
          </a:p>
        </p:txBody>
      </p:sp>
      <p:sp>
        <p:nvSpPr>
          <p:cNvPr id="35" name="Textplatzhalter 12">
            <a:extLst>
              <a:ext uri="{FF2B5EF4-FFF2-40B4-BE49-F238E27FC236}">
                <a16:creationId xmlns:a16="http://schemas.microsoft.com/office/drawing/2014/main" id="{6C4F1AAF-0E3A-3AF0-A0DE-E954C20842C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187726" y="1852888"/>
            <a:ext cx="2526792" cy="2267781"/>
          </a:xfrm>
          <a:prstGeom prst="rect">
            <a:avLst/>
          </a:prstGeom>
          <a:solidFill>
            <a:srgbClr val="9EC840">
              <a:alpha val="20000"/>
            </a:srgbClr>
          </a:solidFill>
          <a:ln w="3175">
            <a:solidFill>
              <a:srgbClr val="9EC840">
                <a:alpha val="20000"/>
              </a:srgbClr>
            </a:solidFill>
          </a:ln>
        </p:spPr>
        <p:txBody>
          <a:bodyPr/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de-DE" dirty="0" err="1"/>
              <a:t>Bulletpoint</a:t>
            </a:r>
            <a:endParaRPr lang="de-DE" dirty="0"/>
          </a:p>
          <a:p>
            <a:pPr lvl="0"/>
            <a:r>
              <a:rPr lang="de-DE" dirty="0" err="1"/>
              <a:t>Bulletpoint</a:t>
            </a:r>
            <a:endParaRPr lang="de-DE" dirty="0"/>
          </a:p>
        </p:txBody>
      </p:sp>
      <p:sp>
        <p:nvSpPr>
          <p:cNvPr id="36" name="Textplatzhalter 12">
            <a:extLst>
              <a:ext uri="{FF2B5EF4-FFF2-40B4-BE49-F238E27FC236}">
                <a16:creationId xmlns:a16="http://schemas.microsoft.com/office/drawing/2014/main" id="{5F72E7DD-A940-AA37-3C54-92E762FCDAC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770074" y="2632110"/>
            <a:ext cx="2520000" cy="560028"/>
          </a:xfrm>
          <a:prstGeom prst="rect">
            <a:avLst/>
          </a:prstGeom>
          <a:solidFill>
            <a:srgbClr val="9E173A">
              <a:alpha val="20000"/>
            </a:srgbClr>
          </a:solidFill>
          <a:ln w="3175">
            <a:solidFill>
              <a:srgbClr val="004B84">
                <a:alpha val="20000"/>
              </a:srgbClr>
            </a:solidFill>
          </a:ln>
        </p:spPr>
        <p:txBody>
          <a:bodyPr/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de-DE" dirty="0" err="1"/>
              <a:t>Bulletpoint</a:t>
            </a:r>
            <a:endParaRPr lang="de-DE" dirty="0"/>
          </a:p>
          <a:p>
            <a:pPr lvl="0"/>
            <a:r>
              <a:rPr lang="de-DE" dirty="0" err="1"/>
              <a:t>Bulletpoint</a:t>
            </a:r>
            <a:endParaRPr lang="de-DE" dirty="0"/>
          </a:p>
        </p:txBody>
      </p:sp>
      <p:sp>
        <p:nvSpPr>
          <p:cNvPr id="37" name="Textplatzhalter 12">
            <a:extLst>
              <a:ext uri="{FF2B5EF4-FFF2-40B4-BE49-F238E27FC236}">
                <a16:creationId xmlns:a16="http://schemas.microsoft.com/office/drawing/2014/main" id="{4D1A1191-029A-CDAC-B8E5-A7CD1B5EBA1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187281" y="1640406"/>
            <a:ext cx="2527237" cy="216000"/>
          </a:xfrm>
          <a:prstGeom prst="rect">
            <a:avLst/>
          </a:prstGeom>
          <a:solidFill>
            <a:srgbClr val="9EC840"/>
          </a:solidFill>
          <a:ln>
            <a:solidFill>
              <a:srgbClr val="9EC840"/>
            </a:solidFill>
          </a:ln>
        </p:spPr>
        <p:txBody>
          <a:bodyPr anchor="ctr" anchorCtr="0"/>
          <a:lstStyle>
            <a:lvl1pPr marL="0" indent="0">
              <a:lnSpc>
                <a:spcPts val="1600"/>
              </a:lnSpc>
              <a:buNone/>
              <a:defRPr sz="10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38" name="Textplatzhalter 12">
            <a:extLst>
              <a:ext uri="{FF2B5EF4-FFF2-40B4-BE49-F238E27FC236}">
                <a16:creationId xmlns:a16="http://schemas.microsoft.com/office/drawing/2014/main" id="{C88529DF-1CD4-429B-DF1E-7C0718920C5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770029" y="2416108"/>
            <a:ext cx="2520000" cy="216000"/>
          </a:xfrm>
          <a:prstGeom prst="rect">
            <a:avLst/>
          </a:prstGeom>
          <a:solidFill>
            <a:srgbClr val="9E173A"/>
          </a:solidFill>
          <a:ln>
            <a:solidFill>
              <a:srgbClr val="9E173A"/>
            </a:solidFill>
          </a:ln>
        </p:spPr>
        <p:txBody>
          <a:bodyPr anchor="ctr" anchorCtr="0"/>
          <a:lstStyle>
            <a:lvl1pPr marL="0" indent="0">
              <a:lnSpc>
                <a:spcPts val="1600"/>
              </a:lnSpc>
              <a:buNone/>
              <a:defRPr sz="10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39" name="Textplatzhalter 12">
            <a:extLst>
              <a:ext uri="{FF2B5EF4-FFF2-40B4-BE49-F238E27FC236}">
                <a16:creationId xmlns:a16="http://schemas.microsoft.com/office/drawing/2014/main" id="{6645AB9F-DA71-1CB4-5E11-5B2D1E92F04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11114" y="1291220"/>
            <a:ext cx="396000" cy="216000"/>
          </a:xfrm>
          <a:prstGeom prst="rect">
            <a:avLst/>
          </a:prstGeom>
          <a:solidFill>
            <a:srgbClr val="9EC840"/>
          </a:solidFill>
          <a:ln w="3175">
            <a:solidFill>
              <a:srgbClr val="9EC840"/>
            </a:solidFill>
          </a:ln>
        </p:spPr>
        <p:txBody>
          <a:bodyPr anchor="ctr" anchorCtr="0"/>
          <a:lstStyle>
            <a:lvl1pPr marL="0" indent="0" algn="ctr">
              <a:lnSpc>
                <a:spcPts val="1600"/>
              </a:lnSpc>
              <a:buNone/>
              <a:defRPr sz="10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de-DE" dirty="0"/>
              <a:t>KL</a:t>
            </a:r>
          </a:p>
        </p:txBody>
      </p:sp>
      <p:sp>
        <p:nvSpPr>
          <p:cNvPr id="40" name="Textplatzhalter 12">
            <a:extLst>
              <a:ext uri="{FF2B5EF4-FFF2-40B4-BE49-F238E27FC236}">
                <a16:creationId xmlns:a16="http://schemas.microsoft.com/office/drawing/2014/main" id="{E4F22EF6-A7B2-0F89-CB27-A2417E1A58F2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5513" y="1290472"/>
            <a:ext cx="2124000" cy="216000"/>
          </a:xfrm>
          <a:prstGeom prst="rect">
            <a:avLst/>
          </a:prstGeom>
          <a:solidFill>
            <a:srgbClr val="9EC840">
              <a:alpha val="20000"/>
            </a:srgbClr>
          </a:solidFill>
          <a:ln w="3175">
            <a:solidFill>
              <a:srgbClr val="9EC840">
                <a:alpha val="20000"/>
              </a:srgbClr>
            </a:solidFill>
          </a:ln>
        </p:spPr>
        <p:txBody>
          <a:bodyPr anchor="ctr" anchorCtr="0"/>
          <a:lstStyle>
            <a:lvl1pPr marL="0" indent="0" algn="l">
              <a:lnSpc>
                <a:spcPts val="1600"/>
              </a:lnSpc>
              <a:buNone/>
              <a:defRPr sz="1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de-DE" dirty="0"/>
              <a:t>Name</a:t>
            </a:r>
          </a:p>
        </p:txBody>
      </p:sp>
      <p:sp>
        <p:nvSpPr>
          <p:cNvPr id="41" name="Textplatzhalter 12">
            <a:extLst>
              <a:ext uri="{FF2B5EF4-FFF2-40B4-BE49-F238E27FC236}">
                <a16:creationId xmlns:a16="http://schemas.microsoft.com/office/drawing/2014/main" id="{0AC34A70-40BA-78A8-A471-8225C10AD5F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194304" y="1291220"/>
            <a:ext cx="396000" cy="216000"/>
          </a:xfrm>
          <a:prstGeom prst="rect">
            <a:avLst/>
          </a:prstGeom>
          <a:solidFill>
            <a:srgbClr val="9EC840"/>
          </a:solidFill>
          <a:ln w="3175">
            <a:solidFill>
              <a:srgbClr val="9EC840"/>
            </a:solidFill>
          </a:ln>
        </p:spPr>
        <p:txBody>
          <a:bodyPr anchor="ctr" anchorCtr="0"/>
          <a:lstStyle>
            <a:lvl1pPr marL="0" indent="0" algn="ctr">
              <a:lnSpc>
                <a:spcPts val="1600"/>
              </a:lnSpc>
              <a:buNone/>
              <a:defRPr sz="10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de-DE" dirty="0"/>
              <a:t>KL</a:t>
            </a:r>
          </a:p>
        </p:txBody>
      </p:sp>
      <p:sp>
        <p:nvSpPr>
          <p:cNvPr id="42" name="Textplatzhalter 12">
            <a:extLst>
              <a:ext uri="{FF2B5EF4-FFF2-40B4-BE49-F238E27FC236}">
                <a16:creationId xmlns:a16="http://schemas.microsoft.com/office/drawing/2014/main" id="{4F5B0B3C-A41F-8F1D-CE17-2A2FCFD897D7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591878" y="1290472"/>
            <a:ext cx="4704729" cy="216000"/>
          </a:xfrm>
          <a:prstGeom prst="rect">
            <a:avLst/>
          </a:prstGeom>
          <a:solidFill>
            <a:srgbClr val="9EC840">
              <a:alpha val="20000"/>
            </a:srgbClr>
          </a:solidFill>
          <a:ln w="3175">
            <a:solidFill>
              <a:srgbClr val="9EC840">
                <a:alpha val="20000"/>
              </a:srgbClr>
            </a:solidFill>
          </a:ln>
        </p:spPr>
        <p:txBody>
          <a:bodyPr anchor="ctr" anchorCtr="0"/>
          <a:lstStyle>
            <a:lvl1pPr marL="0" indent="0" algn="l">
              <a:lnSpc>
                <a:spcPts val="1600"/>
              </a:lnSpc>
              <a:buNone/>
              <a:defRPr sz="1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de-DE" dirty="0"/>
              <a:t>Name</a:t>
            </a:r>
          </a:p>
        </p:txBody>
      </p:sp>
      <p:sp>
        <p:nvSpPr>
          <p:cNvPr id="34" name="Ellipse 62">
            <a:extLst>
              <a:ext uri="{FF2B5EF4-FFF2-40B4-BE49-F238E27FC236}">
                <a16:creationId xmlns:a16="http://schemas.microsoft.com/office/drawing/2014/main" id="{94F3B2F8-581C-B3F6-903B-91B1734A9A8D}"/>
              </a:ext>
            </a:extLst>
          </p:cNvPr>
          <p:cNvSpPr/>
          <p:nvPr userDrawn="1"/>
        </p:nvSpPr>
        <p:spPr>
          <a:xfrm>
            <a:off x="3717283" y="4856555"/>
            <a:ext cx="149646" cy="149646"/>
          </a:xfrm>
          <a:prstGeom prst="ellipse">
            <a:avLst/>
          </a:prstGeom>
          <a:solidFill>
            <a:srgbClr val="00B05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de-DE" sz="1100" dirty="0" err="1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43" name="Gleichschenkliges Dreieck 42">
            <a:extLst>
              <a:ext uri="{FF2B5EF4-FFF2-40B4-BE49-F238E27FC236}">
                <a16:creationId xmlns:a16="http://schemas.microsoft.com/office/drawing/2014/main" id="{DEDFED74-C1D2-4237-3051-6F6882393445}"/>
              </a:ext>
            </a:extLst>
          </p:cNvPr>
          <p:cNvSpPr/>
          <p:nvPr userDrawn="1"/>
        </p:nvSpPr>
        <p:spPr>
          <a:xfrm>
            <a:off x="4400342" y="4848935"/>
            <a:ext cx="149646" cy="149646"/>
          </a:xfrm>
          <a:prstGeom prst="triangle">
            <a:avLst/>
          </a:prstGeom>
          <a:solidFill>
            <a:srgbClr val="FFFF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de-DE" sz="1100" dirty="0" err="1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44" name="Rechteck 43">
            <a:extLst>
              <a:ext uri="{FF2B5EF4-FFF2-40B4-BE49-F238E27FC236}">
                <a16:creationId xmlns:a16="http://schemas.microsoft.com/office/drawing/2014/main" id="{6FA7DFC0-315C-BB9D-EB1F-265782C2DEA5}"/>
              </a:ext>
            </a:extLst>
          </p:cNvPr>
          <p:cNvSpPr/>
          <p:nvPr userDrawn="1"/>
        </p:nvSpPr>
        <p:spPr>
          <a:xfrm>
            <a:off x="5043400" y="4856555"/>
            <a:ext cx="149646" cy="149646"/>
          </a:xfrm>
          <a:prstGeom prst="rect">
            <a:avLst/>
          </a:prstGeom>
          <a:solidFill>
            <a:srgbClr val="C000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de-DE" sz="1100" dirty="0" err="1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8DF54902-8A55-6850-36D8-7AC5FD817AC8}"/>
              </a:ext>
            </a:extLst>
          </p:cNvPr>
          <p:cNvSpPr txBox="1"/>
          <p:nvPr userDrawn="1"/>
        </p:nvSpPr>
        <p:spPr>
          <a:xfrm>
            <a:off x="3837381" y="4827062"/>
            <a:ext cx="57900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>
                <a:solidFill>
                  <a:schemeClr val="tx1">
                    <a:tint val="75000"/>
                  </a:schemeClr>
                </a:solidFill>
                <a:latin typeface="Roboto Light" panose="02000000000000000000" pitchFamily="2" charset="0"/>
              </a:rPr>
              <a:t>IM PLAN</a:t>
            </a:r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CB1D19AF-3ABC-6A98-BE60-26B45C4DBD3E}"/>
              </a:ext>
            </a:extLst>
          </p:cNvPr>
          <p:cNvSpPr txBox="1"/>
          <p:nvPr userDrawn="1"/>
        </p:nvSpPr>
        <p:spPr>
          <a:xfrm>
            <a:off x="4506696" y="4826066"/>
            <a:ext cx="49885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>
                <a:solidFill>
                  <a:schemeClr val="tx1">
                    <a:tint val="75000"/>
                  </a:schemeClr>
                </a:solidFill>
                <a:latin typeface="Roboto Light" panose="02000000000000000000" pitchFamily="2" charset="0"/>
              </a:rPr>
              <a:t>RISIKO</a:t>
            </a:r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3AC338B1-7578-F09F-6021-6F034B296926}"/>
              </a:ext>
            </a:extLst>
          </p:cNvPr>
          <p:cNvSpPr txBox="1"/>
          <p:nvPr userDrawn="1"/>
        </p:nvSpPr>
        <p:spPr>
          <a:xfrm>
            <a:off x="5166617" y="4826066"/>
            <a:ext cx="46358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>
                <a:solidFill>
                  <a:schemeClr val="tx1">
                    <a:tint val="75000"/>
                  </a:schemeClr>
                </a:solidFill>
                <a:latin typeface="Roboto Light" panose="02000000000000000000" pitchFamily="2" charset="0"/>
              </a:rPr>
              <a:t>STOP </a:t>
            </a:r>
          </a:p>
        </p:txBody>
      </p:sp>
      <p:sp>
        <p:nvSpPr>
          <p:cNvPr id="48" name="Rechteck 47">
            <a:extLst>
              <a:ext uri="{FF2B5EF4-FFF2-40B4-BE49-F238E27FC236}">
                <a16:creationId xmlns:a16="http://schemas.microsoft.com/office/drawing/2014/main" id="{CB071601-BF0D-7255-C903-B859CEF31362}"/>
              </a:ext>
            </a:extLst>
          </p:cNvPr>
          <p:cNvSpPr/>
          <p:nvPr userDrawn="1"/>
        </p:nvSpPr>
        <p:spPr>
          <a:xfrm>
            <a:off x="5646857" y="4856555"/>
            <a:ext cx="149646" cy="149646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de-DE" sz="1100" dirty="0" err="1">
              <a:solidFill>
                <a:schemeClr val="tx1"/>
              </a:solidFill>
              <a:latin typeface="Roboto Light" panose="02000000000000000000" pitchFamily="2" charset="0"/>
              <a:ea typeface="Roboto Light" panose="02000000000000000000" pitchFamily="2" charset="0"/>
              <a:cs typeface="Arial"/>
            </a:endParaRPr>
          </a:p>
        </p:txBody>
      </p:sp>
      <p:sp>
        <p:nvSpPr>
          <p:cNvPr id="49" name="Textfeld 48">
            <a:extLst>
              <a:ext uri="{FF2B5EF4-FFF2-40B4-BE49-F238E27FC236}">
                <a16:creationId xmlns:a16="http://schemas.microsoft.com/office/drawing/2014/main" id="{D042CF0A-E04B-F69C-A5E7-1EDC2E919E49}"/>
              </a:ext>
            </a:extLst>
          </p:cNvPr>
          <p:cNvSpPr txBox="1"/>
          <p:nvPr userDrawn="1"/>
        </p:nvSpPr>
        <p:spPr>
          <a:xfrm>
            <a:off x="5770074" y="4826066"/>
            <a:ext cx="6399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>
                <a:solidFill>
                  <a:schemeClr val="tx1">
                    <a:tint val="75000"/>
                  </a:schemeClr>
                </a:solidFill>
                <a:latin typeface="Roboto Light" panose="02000000000000000000" pitchFamily="2" charset="0"/>
              </a:rPr>
              <a:t>ON HOLD </a:t>
            </a:r>
          </a:p>
        </p:txBody>
      </p:sp>
      <p:sp>
        <p:nvSpPr>
          <p:cNvPr id="51" name="Textplatzhalter 12">
            <a:extLst>
              <a:ext uri="{FF2B5EF4-FFF2-40B4-BE49-F238E27FC236}">
                <a16:creationId xmlns:a16="http://schemas.microsoft.com/office/drawing/2014/main" id="{773D536A-F6EF-2D9B-C389-C855F94D1EE3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776652" y="3459218"/>
            <a:ext cx="2520000" cy="661451"/>
          </a:xfrm>
          <a:prstGeom prst="rect">
            <a:avLst/>
          </a:prstGeom>
          <a:solidFill>
            <a:srgbClr val="8A8885">
              <a:alpha val="20000"/>
            </a:srgbClr>
          </a:solidFill>
          <a:ln w="3175">
            <a:solidFill>
              <a:srgbClr val="8A8885">
                <a:alpha val="20000"/>
              </a:srgbClr>
            </a:solidFill>
          </a:ln>
        </p:spPr>
        <p:txBody>
          <a:bodyPr/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de-DE" dirty="0" err="1"/>
              <a:t>Bulletpoint</a:t>
            </a:r>
            <a:endParaRPr lang="de-DE" dirty="0"/>
          </a:p>
          <a:p>
            <a:pPr lvl="0"/>
            <a:r>
              <a:rPr lang="de-DE" dirty="0" err="1"/>
              <a:t>Bulletpoint</a:t>
            </a:r>
            <a:endParaRPr lang="de-DE" dirty="0"/>
          </a:p>
        </p:txBody>
      </p:sp>
      <p:sp>
        <p:nvSpPr>
          <p:cNvPr id="52" name="Textplatzhalter 12">
            <a:extLst>
              <a:ext uri="{FF2B5EF4-FFF2-40B4-BE49-F238E27FC236}">
                <a16:creationId xmlns:a16="http://schemas.microsoft.com/office/drawing/2014/main" id="{9E51A342-8BE1-E0F3-5C35-0182E37F5231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776607" y="3243218"/>
            <a:ext cx="2520000" cy="216000"/>
          </a:xfrm>
          <a:prstGeom prst="rect">
            <a:avLst/>
          </a:prstGeom>
          <a:solidFill>
            <a:srgbClr val="8A8885"/>
          </a:solidFill>
          <a:ln>
            <a:solidFill>
              <a:srgbClr val="8A8885"/>
            </a:solidFill>
          </a:ln>
        </p:spPr>
        <p:txBody>
          <a:bodyPr anchor="ctr" anchorCtr="0"/>
          <a:lstStyle>
            <a:lvl1pPr marL="0" indent="0">
              <a:lnSpc>
                <a:spcPts val="1600"/>
              </a:lnSpc>
              <a:buNone/>
              <a:defRPr sz="10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4" name="Textplatzhalter 12">
            <a:extLst>
              <a:ext uri="{FF2B5EF4-FFF2-40B4-BE49-F238E27FC236}">
                <a16:creationId xmlns:a16="http://schemas.microsoft.com/office/drawing/2014/main" id="{1C5D634C-E055-3107-F4D0-AF94E5AC412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770192" y="1640079"/>
            <a:ext cx="861014" cy="216000"/>
          </a:xfrm>
          <a:prstGeom prst="rect">
            <a:avLst/>
          </a:prstGeom>
          <a:solidFill>
            <a:srgbClr val="9EC840"/>
          </a:solidFill>
          <a:ln>
            <a:solidFill>
              <a:srgbClr val="9EC840"/>
            </a:solidFill>
          </a:ln>
        </p:spPr>
        <p:txBody>
          <a:bodyPr anchor="ctr" anchorCtr="0"/>
          <a:lstStyle>
            <a:lvl1pPr marL="0" indent="0">
              <a:lnSpc>
                <a:spcPts val="1600"/>
              </a:lnSpc>
              <a:buNone/>
              <a:defRPr sz="10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32" name="Textplatzhalter 12">
            <a:extLst>
              <a:ext uri="{FF2B5EF4-FFF2-40B4-BE49-F238E27FC236}">
                <a16:creationId xmlns:a16="http://schemas.microsoft.com/office/drawing/2014/main" id="{72CE2962-533D-8363-B252-6F44FDBA2D9B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763453" y="1896050"/>
            <a:ext cx="861014" cy="216000"/>
          </a:xfrm>
          <a:prstGeom prst="rect">
            <a:avLst/>
          </a:prstGeom>
          <a:solidFill>
            <a:srgbClr val="9EC840"/>
          </a:solidFill>
          <a:ln>
            <a:solidFill>
              <a:srgbClr val="9EC840"/>
            </a:solidFill>
          </a:ln>
        </p:spPr>
        <p:txBody>
          <a:bodyPr anchor="ctr" anchorCtr="0"/>
          <a:lstStyle>
            <a:lvl1pPr marL="0" indent="0">
              <a:lnSpc>
                <a:spcPts val="1600"/>
              </a:lnSpc>
              <a:buNone/>
              <a:defRPr sz="10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53" name="Textplatzhalter 12">
            <a:extLst>
              <a:ext uri="{FF2B5EF4-FFF2-40B4-BE49-F238E27FC236}">
                <a16:creationId xmlns:a16="http://schemas.microsoft.com/office/drawing/2014/main" id="{98D9619B-FBCD-7CCE-9E86-40E75950D61D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763453" y="2160393"/>
            <a:ext cx="861014" cy="216000"/>
          </a:xfrm>
          <a:prstGeom prst="rect">
            <a:avLst/>
          </a:prstGeom>
          <a:solidFill>
            <a:srgbClr val="9EC840"/>
          </a:solidFill>
          <a:ln>
            <a:solidFill>
              <a:srgbClr val="9EC840"/>
            </a:solidFill>
          </a:ln>
        </p:spPr>
        <p:txBody>
          <a:bodyPr anchor="ctr" anchorCtr="0"/>
          <a:lstStyle>
            <a:lvl1pPr marL="0" indent="0">
              <a:lnSpc>
                <a:spcPts val="1600"/>
              </a:lnSpc>
              <a:buNone/>
              <a:defRPr sz="10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54" name="Textplatzhalter 12">
            <a:extLst>
              <a:ext uri="{FF2B5EF4-FFF2-40B4-BE49-F238E27FC236}">
                <a16:creationId xmlns:a16="http://schemas.microsoft.com/office/drawing/2014/main" id="{5D1CFA83-F054-C8F8-48F1-52EE77A06F9E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624467" y="1640079"/>
            <a:ext cx="1665562" cy="216000"/>
          </a:xfrm>
          <a:prstGeom prst="rect">
            <a:avLst/>
          </a:prstGeom>
          <a:solidFill>
            <a:srgbClr val="9EC840">
              <a:alpha val="20000"/>
            </a:srgbClr>
          </a:solidFill>
          <a:ln w="3175">
            <a:solidFill>
              <a:srgbClr val="9EC840">
                <a:alpha val="20000"/>
              </a:srgbClr>
            </a:solidFill>
          </a:ln>
        </p:spPr>
        <p:txBody>
          <a:bodyPr anchor="ctr" anchorCtr="0"/>
          <a:lstStyle>
            <a:lvl1pPr marL="0" indent="0" algn="l">
              <a:lnSpc>
                <a:spcPts val="1600"/>
              </a:lnSpc>
              <a:buNone/>
              <a:defRPr sz="1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de-DE" dirty="0"/>
              <a:t>Name</a:t>
            </a:r>
          </a:p>
        </p:txBody>
      </p:sp>
      <p:sp>
        <p:nvSpPr>
          <p:cNvPr id="55" name="Textplatzhalter 12">
            <a:extLst>
              <a:ext uri="{FF2B5EF4-FFF2-40B4-BE49-F238E27FC236}">
                <a16:creationId xmlns:a16="http://schemas.microsoft.com/office/drawing/2014/main" id="{7BBF19C7-DDA4-4C48-B628-4CAE3A1A7FC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631206" y="1896050"/>
            <a:ext cx="1665562" cy="216000"/>
          </a:xfrm>
          <a:prstGeom prst="rect">
            <a:avLst/>
          </a:prstGeom>
          <a:solidFill>
            <a:srgbClr val="9EC840">
              <a:alpha val="20000"/>
            </a:srgbClr>
          </a:solidFill>
          <a:ln w="3175">
            <a:solidFill>
              <a:srgbClr val="9EC840">
                <a:alpha val="20000"/>
              </a:srgbClr>
            </a:solidFill>
          </a:ln>
        </p:spPr>
        <p:txBody>
          <a:bodyPr anchor="ctr" anchorCtr="0"/>
          <a:lstStyle>
            <a:lvl1pPr marL="0" indent="0" algn="l">
              <a:lnSpc>
                <a:spcPts val="1600"/>
              </a:lnSpc>
              <a:buNone/>
              <a:defRPr sz="1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de-DE" dirty="0"/>
              <a:t>Name</a:t>
            </a:r>
          </a:p>
        </p:txBody>
      </p:sp>
      <p:sp>
        <p:nvSpPr>
          <p:cNvPr id="56" name="Textplatzhalter 12">
            <a:extLst>
              <a:ext uri="{FF2B5EF4-FFF2-40B4-BE49-F238E27FC236}">
                <a16:creationId xmlns:a16="http://schemas.microsoft.com/office/drawing/2014/main" id="{A1DD5E2F-C0FF-8F2F-65C8-46BB1F3FBF9C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631367" y="2158599"/>
            <a:ext cx="1665562" cy="216000"/>
          </a:xfrm>
          <a:prstGeom prst="rect">
            <a:avLst/>
          </a:prstGeom>
          <a:solidFill>
            <a:srgbClr val="9EC840">
              <a:alpha val="20000"/>
            </a:srgbClr>
          </a:solidFill>
          <a:ln w="3175">
            <a:solidFill>
              <a:srgbClr val="9EC840">
                <a:alpha val="20000"/>
              </a:srgbClr>
            </a:solidFill>
          </a:ln>
        </p:spPr>
        <p:txBody>
          <a:bodyPr anchor="ctr" anchorCtr="0"/>
          <a:lstStyle>
            <a:lvl1pPr marL="0" indent="0" algn="l">
              <a:lnSpc>
                <a:spcPts val="1600"/>
              </a:lnSpc>
              <a:buNone/>
              <a:defRPr sz="1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de-DE" dirty="0"/>
              <a:t>Name</a:t>
            </a:r>
          </a:p>
        </p:txBody>
      </p:sp>
      <p:sp>
        <p:nvSpPr>
          <p:cNvPr id="57" name="Textplatzhalter 12">
            <a:extLst>
              <a:ext uri="{FF2B5EF4-FFF2-40B4-BE49-F238E27FC236}">
                <a16:creationId xmlns:a16="http://schemas.microsoft.com/office/drawing/2014/main" id="{631BB159-C827-9A89-A912-A1A95BDA93A1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 rot="16200000">
            <a:off x="527176" y="4257984"/>
            <a:ext cx="491654" cy="309116"/>
          </a:xfrm>
          <a:prstGeom prst="rect">
            <a:avLst/>
          </a:prstGeom>
          <a:solidFill>
            <a:srgbClr val="8A8885"/>
          </a:solidFill>
          <a:ln>
            <a:solidFill>
              <a:srgbClr val="8A8885"/>
            </a:solidFill>
          </a:ln>
        </p:spPr>
        <p:txBody>
          <a:bodyPr vert="horz" anchor="ctr" anchorCtr="1"/>
          <a:lstStyle>
            <a:lvl1pPr marL="0" indent="0">
              <a:lnSpc>
                <a:spcPts val="1600"/>
              </a:lnSpc>
              <a:buNone/>
              <a:defRPr sz="10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de-DE" dirty="0"/>
              <a:t>ZDF</a:t>
            </a:r>
          </a:p>
        </p:txBody>
      </p:sp>
      <p:sp>
        <p:nvSpPr>
          <p:cNvPr id="59" name="Textplatzhalter 12">
            <a:extLst>
              <a:ext uri="{FF2B5EF4-FFF2-40B4-BE49-F238E27FC236}">
                <a16:creationId xmlns:a16="http://schemas.microsoft.com/office/drawing/2014/main" id="{BD267F25-2906-80C8-1954-7AF54F4E5E82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927561" y="4166962"/>
            <a:ext cx="7362468" cy="491655"/>
          </a:xfrm>
          <a:prstGeom prst="rect">
            <a:avLst/>
          </a:prstGeom>
          <a:solidFill>
            <a:srgbClr val="8A8885">
              <a:alpha val="20000"/>
            </a:srgbClr>
          </a:solidFill>
          <a:ln w="3175">
            <a:solidFill>
              <a:srgbClr val="8A8885">
                <a:alpha val="20000"/>
              </a:srgbClr>
            </a:solidFill>
          </a:ln>
        </p:spPr>
        <p:txBody>
          <a:bodyPr/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de-DE" dirty="0" err="1"/>
              <a:t>Bulletpoint</a:t>
            </a:r>
            <a:endParaRPr lang="de-DE" dirty="0"/>
          </a:p>
          <a:p>
            <a:pPr lvl="0"/>
            <a:r>
              <a:rPr lang="de-DE" dirty="0" err="1"/>
              <a:t>Bulletpoint</a:t>
            </a:r>
            <a:endParaRPr lang="de-DE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DC33E58-47DD-8DDA-AED0-54F8A74D0A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67065" y="4876326"/>
            <a:ext cx="1990236" cy="139394"/>
          </a:xfrm>
          <a:prstGeom prst="rect">
            <a:avLst/>
          </a:prstGeom>
        </p:spPr>
      </p:pic>
      <p:pic>
        <p:nvPicPr>
          <p:cNvPr id="7" name="Obrázek 6" descr="Obsah obrázku text, Písmo, snímek obrazovky, logo&#10;&#10;Popis byl vytvořen automaticky">
            <a:extLst>
              <a:ext uri="{FF2B5EF4-FFF2-40B4-BE49-F238E27FC236}">
                <a16:creationId xmlns:a16="http://schemas.microsoft.com/office/drawing/2014/main" id="{707E03CA-A294-6BC2-ED15-472F9A1D42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55792" y="126080"/>
            <a:ext cx="642785" cy="94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942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3 texts_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2000" y="360000"/>
            <a:ext cx="7524000" cy="46800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Edit Headline</a:t>
            </a:r>
            <a:endParaRPr lang="en-US" dirty="0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0EF5A66E-37B9-C353-C7F7-D34518F070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2000" y="796122"/>
            <a:ext cx="7524000" cy="360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 b="0" i="0">
                <a:solidFill>
                  <a:srgbClr val="9EC840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de-DE" b="0" i="0" dirty="0">
                <a:latin typeface="Roboto Medium" panose="02000000000000000000" pitchFamily="2" charset="0"/>
                <a:ea typeface="Roboto Medium" panose="02000000000000000000" pitchFamily="2" charset="0"/>
              </a:rPr>
              <a:t>Edit Subheadline</a:t>
            </a:r>
            <a:endParaRPr lang="de-DE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C32838A5-FDAB-14E1-C7A4-E00FC49A80A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1793" y="1638206"/>
            <a:ext cx="2525899" cy="21600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anchor="ctr" anchorCtr="0"/>
          <a:lstStyle>
            <a:lvl1pPr marL="0" indent="0">
              <a:lnSpc>
                <a:spcPts val="1600"/>
              </a:lnSpc>
              <a:buNone/>
              <a:defRPr sz="10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B7B6E7C2-3720-17ED-385B-13C4C16EE9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2000" y="4788000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aseline="0">
                <a:solidFill>
                  <a:schemeClr val="tx1">
                    <a:tint val="75000"/>
                  </a:schemeClr>
                </a:solidFill>
                <a:latin typeface="Roboto Light" panose="02000000000000000000" pitchFamily="2" charset="0"/>
              </a:defRPr>
            </a:lvl1pPr>
          </a:lstStyle>
          <a:p>
            <a:r>
              <a:rPr lang="cs-CZ" dirty="0"/>
              <a:t>BMT</a:t>
            </a:r>
            <a:r>
              <a:rPr lang="de-DE" dirty="0"/>
              <a:t> PowerPoint Master 16:9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5F618CCB-3AF1-B66F-893F-AD3F4B9375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4788000"/>
            <a:ext cx="61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aseline="0">
                <a:solidFill>
                  <a:schemeClr val="tx1">
                    <a:tint val="75000"/>
                  </a:schemeClr>
                </a:solidFill>
                <a:latin typeface="Roboto Light" panose="02000000000000000000" pitchFamily="2" charset="0"/>
              </a:defRPr>
            </a:lvl1pPr>
          </a:lstStyle>
          <a:p>
            <a:fld id="{22FF619B-FA4A-F944-9B96-D79962FF51BF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3" name="Textplatzhalter 12">
            <a:extLst>
              <a:ext uri="{FF2B5EF4-FFF2-40B4-BE49-F238E27FC236}">
                <a16:creationId xmlns:a16="http://schemas.microsoft.com/office/drawing/2014/main" id="{1B651270-D93B-CD8E-C033-EC23CA422D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1999" y="1861532"/>
            <a:ext cx="2526792" cy="2872204"/>
          </a:xfrm>
          <a:prstGeom prst="rect">
            <a:avLst/>
          </a:prstGeom>
          <a:solidFill>
            <a:schemeClr val="accent3">
              <a:alpha val="20000"/>
            </a:schemeClr>
          </a:solidFill>
          <a:ln w="3175">
            <a:solidFill>
              <a:schemeClr val="accent3">
                <a:alpha val="20000"/>
              </a:schemeClr>
            </a:solidFill>
          </a:ln>
        </p:spPr>
        <p:txBody>
          <a:bodyPr/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de-DE" dirty="0" err="1"/>
              <a:t>Bulletpoint</a:t>
            </a:r>
            <a:endParaRPr lang="de-DE" dirty="0"/>
          </a:p>
          <a:p>
            <a:pPr lvl="0"/>
            <a:r>
              <a:rPr lang="de-DE" dirty="0" err="1"/>
              <a:t>Bulletpoint</a:t>
            </a:r>
            <a:endParaRPr lang="de-DE" dirty="0"/>
          </a:p>
        </p:txBody>
      </p:sp>
      <p:sp>
        <p:nvSpPr>
          <p:cNvPr id="35" name="Textplatzhalter 12">
            <a:extLst>
              <a:ext uri="{FF2B5EF4-FFF2-40B4-BE49-F238E27FC236}">
                <a16:creationId xmlns:a16="http://schemas.microsoft.com/office/drawing/2014/main" id="{6C4F1AAF-0E3A-3AF0-A0DE-E954C20842C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187726" y="1852888"/>
            <a:ext cx="2526792" cy="2880847"/>
          </a:xfrm>
          <a:prstGeom prst="rect">
            <a:avLst/>
          </a:prstGeom>
          <a:solidFill>
            <a:schemeClr val="accent3">
              <a:alpha val="20000"/>
            </a:schemeClr>
          </a:solidFill>
          <a:ln w="3175">
            <a:solidFill>
              <a:schemeClr val="accent3">
                <a:alpha val="20000"/>
              </a:schemeClr>
            </a:solidFill>
          </a:ln>
        </p:spPr>
        <p:txBody>
          <a:bodyPr/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de-DE" dirty="0" err="1"/>
              <a:t>Bulletpoint</a:t>
            </a:r>
            <a:endParaRPr lang="de-DE" dirty="0"/>
          </a:p>
          <a:p>
            <a:pPr lvl="0"/>
            <a:r>
              <a:rPr lang="de-DE" dirty="0" err="1"/>
              <a:t>Bulletpoint</a:t>
            </a:r>
            <a:endParaRPr lang="de-DE" dirty="0"/>
          </a:p>
        </p:txBody>
      </p:sp>
      <p:sp>
        <p:nvSpPr>
          <p:cNvPr id="37" name="Textplatzhalter 12">
            <a:extLst>
              <a:ext uri="{FF2B5EF4-FFF2-40B4-BE49-F238E27FC236}">
                <a16:creationId xmlns:a16="http://schemas.microsoft.com/office/drawing/2014/main" id="{4D1A1191-029A-CDAC-B8E5-A7CD1B5EBA1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187281" y="1640406"/>
            <a:ext cx="2527237" cy="21600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anchor="ctr" anchorCtr="0"/>
          <a:lstStyle>
            <a:lvl1pPr marL="0" indent="0">
              <a:lnSpc>
                <a:spcPts val="1600"/>
              </a:lnSpc>
              <a:buNone/>
              <a:defRPr sz="10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39" name="Textplatzhalter 12">
            <a:extLst>
              <a:ext uri="{FF2B5EF4-FFF2-40B4-BE49-F238E27FC236}">
                <a16:creationId xmlns:a16="http://schemas.microsoft.com/office/drawing/2014/main" id="{6645AB9F-DA71-1CB4-5E11-5B2D1E92F04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11114" y="1291220"/>
            <a:ext cx="396000" cy="216000"/>
          </a:xfrm>
          <a:prstGeom prst="rect">
            <a:avLst/>
          </a:prstGeom>
          <a:solidFill>
            <a:schemeClr val="accent3"/>
          </a:solidFill>
          <a:ln w="3175">
            <a:solidFill>
              <a:schemeClr val="accent3"/>
            </a:solidFill>
          </a:ln>
        </p:spPr>
        <p:txBody>
          <a:bodyPr anchor="ctr" anchorCtr="0"/>
          <a:lstStyle>
            <a:lvl1pPr marL="0" indent="0" algn="ctr">
              <a:lnSpc>
                <a:spcPts val="1600"/>
              </a:lnSpc>
              <a:buNone/>
              <a:defRPr sz="10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de-DE" dirty="0"/>
              <a:t>KL</a:t>
            </a:r>
          </a:p>
        </p:txBody>
      </p:sp>
      <p:sp>
        <p:nvSpPr>
          <p:cNvPr id="40" name="Textplatzhalter 12">
            <a:extLst>
              <a:ext uri="{FF2B5EF4-FFF2-40B4-BE49-F238E27FC236}">
                <a16:creationId xmlns:a16="http://schemas.microsoft.com/office/drawing/2014/main" id="{E4F22EF6-A7B2-0F89-CB27-A2417E1A58F2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5513" y="1290472"/>
            <a:ext cx="2124000" cy="216000"/>
          </a:xfrm>
          <a:prstGeom prst="rect">
            <a:avLst/>
          </a:prstGeom>
          <a:solidFill>
            <a:schemeClr val="accent3">
              <a:alpha val="20000"/>
            </a:schemeClr>
          </a:solidFill>
          <a:ln w="3175">
            <a:solidFill>
              <a:schemeClr val="accent3">
                <a:alpha val="20000"/>
              </a:schemeClr>
            </a:solidFill>
          </a:ln>
        </p:spPr>
        <p:txBody>
          <a:bodyPr anchor="ctr" anchorCtr="0"/>
          <a:lstStyle>
            <a:lvl1pPr marL="0" indent="0" algn="l">
              <a:lnSpc>
                <a:spcPts val="1600"/>
              </a:lnSpc>
              <a:buNone/>
              <a:defRPr sz="1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de-DE" dirty="0"/>
              <a:t>Name</a:t>
            </a:r>
          </a:p>
        </p:txBody>
      </p:sp>
      <p:sp>
        <p:nvSpPr>
          <p:cNvPr id="41" name="Textplatzhalter 12">
            <a:extLst>
              <a:ext uri="{FF2B5EF4-FFF2-40B4-BE49-F238E27FC236}">
                <a16:creationId xmlns:a16="http://schemas.microsoft.com/office/drawing/2014/main" id="{0AC34A70-40BA-78A8-A471-8225C10AD5F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194304" y="1291220"/>
            <a:ext cx="396000" cy="216000"/>
          </a:xfrm>
          <a:prstGeom prst="rect">
            <a:avLst/>
          </a:prstGeom>
          <a:solidFill>
            <a:schemeClr val="accent3"/>
          </a:solidFill>
          <a:ln w="3175">
            <a:solidFill>
              <a:schemeClr val="accent3"/>
            </a:solidFill>
          </a:ln>
        </p:spPr>
        <p:txBody>
          <a:bodyPr anchor="ctr" anchorCtr="0"/>
          <a:lstStyle>
            <a:lvl1pPr marL="0" indent="0" algn="ctr">
              <a:lnSpc>
                <a:spcPts val="1600"/>
              </a:lnSpc>
              <a:buNone/>
              <a:defRPr sz="10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de-DE" dirty="0"/>
              <a:t>KL</a:t>
            </a:r>
          </a:p>
        </p:txBody>
      </p:sp>
      <p:sp>
        <p:nvSpPr>
          <p:cNvPr id="42" name="Textplatzhalter 12">
            <a:extLst>
              <a:ext uri="{FF2B5EF4-FFF2-40B4-BE49-F238E27FC236}">
                <a16:creationId xmlns:a16="http://schemas.microsoft.com/office/drawing/2014/main" id="{4F5B0B3C-A41F-8F1D-CE17-2A2FCFD897D7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591878" y="1290472"/>
            <a:ext cx="4704729" cy="216000"/>
          </a:xfrm>
          <a:prstGeom prst="rect">
            <a:avLst/>
          </a:prstGeom>
          <a:solidFill>
            <a:schemeClr val="accent3">
              <a:alpha val="20000"/>
            </a:schemeClr>
          </a:solidFill>
          <a:ln w="3175">
            <a:solidFill>
              <a:schemeClr val="accent3">
                <a:alpha val="20000"/>
              </a:schemeClr>
            </a:solidFill>
          </a:ln>
        </p:spPr>
        <p:txBody>
          <a:bodyPr anchor="ctr" anchorCtr="0"/>
          <a:lstStyle>
            <a:lvl1pPr marL="0" indent="0" algn="l">
              <a:lnSpc>
                <a:spcPts val="1600"/>
              </a:lnSpc>
              <a:buNone/>
              <a:defRPr sz="1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de-DE" dirty="0"/>
              <a:t>Name</a:t>
            </a:r>
          </a:p>
        </p:txBody>
      </p:sp>
      <p:sp>
        <p:nvSpPr>
          <p:cNvPr id="34" name="Ellipse 62">
            <a:extLst>
              <a:ext uri="{FF2B5EF4-FFF2-40B4-BE49-F238E27FC236}">
                <a16:creationId xmlns:a16="http://schemas.microsoft.com/office/drawing/2014/main" id="{94F3B2F8-581C-B3F6-903B-91B1734A9A8D}"/>
              </a:ext>
            </a:extLst>
          </p:cNvPr>
          <p:cNvSpPr/>
          <p:nvPr userDrawn="1"/>
        </p:nvSpPr>
        <p:spPr>
          <a:xfrm>
            <a:off x="3717283" y="4856555"/>
            <a:ext cx="149646" cy="149646"/>
          </a:xfrm>
          <a:prstGeom prst="ellipse">
            <a:avLst/>
          </a:prstGeom>
          <a:solidFill>
            <a:srgbClr val="00B05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de-DE" sz="1100" dirty="0" err="1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43" name="Gleichschenkliges Dreieck 42">
            <a:extLst>
              <a:ext uri="{FF2B5EF4-FFF2-40B4-BE49-F238E27FC236}">
                <a16:creationId xmlns:a16="http://schemas.microsoft.com/office/drawing/2014/main" id="{DEDFED74-C1D2-4237-3051-6F6882393445}"/>
              </a:ext>
            </a:extLst>
          </p:cNvPr>
          <p:cNvSpPr/>
          <p:nvPr userDrawn="1"/>
        </p:nvSpPr>
        <p:spPr>
          <a:xfrm>
            <a:off x="4400342" y="4848935"/>
            <a:ext cx="149646" cy="149646"/>
          </a:xfrm>
          <a:prstGeom prst="triangle">
            <a:avLst/>
          </a:prstGeom>
          <a:solidFill>
            <a:srgbClr val="FFFF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de-DE" sz="1100" dirty="0" err="1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44" name="Rechteck 43">
            <a:extLst>
              <a:ext uri="{FF2B5EF4-FFF2-40B4-BE49-F238E27FC236}">
                <a16:creationId xmlns:a16="http://schemas.microsoft.com/office/drawing/2014/main" id="{6FA7DFC0-315C-BB9D-EB1F-265782C2DEA5}"/>
              </a:ext>
            </a:extLst>
          </p:cNvPr>
          <p:cNvSpPr/>
          <p:nvPr userDrawn="1"/>
        </p:nvSpPr>
        <p:spPr>
          <a:xfrm>
            <a:off x="5043400" y="4856555"/>
            <a:ext cx="149646" cy="149646"/>
          </a:xfrm>
          <a:prstGeom prst="rect">
            <a:avLst/>
          </a:prstGeom>
          <a:solidFill>
            <a:srgbClr val="C000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de-DE" sz="1100" dirty="0" err="1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8DF54902-8A55-6850-36D8-7AC5FD817AC8}"/>
              </a:ext>
            </a:extLst>
          </p:cNvPr>
          <p:cNvSpPr txBox="1"/>
          <p:nvPr userDrawn="1"/>
        </p:nvSpPr>
        <p:spPr>
          <a:xfrm>
            <a:off x="3837381" y="4827062"/>
            <a:ext cx="57900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>
                <a:solidFill>
                  <a:schemeClr val="tx1">
                    <a:tint val="75000"/>
                  </a:schemeClr>
                </a:solidFill>
                <a:latin typeface="Roboto Light" panose="02000000000000000000" pitchFamily="2" charset="0"/>
              </a:rPr>
              <a:t>IM PLAN</a:t>
            </a:r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CB1D19AF-3ABC-6A98-BE60-26B45C4DBD3E}"/>
              </a:ext>
            </a:extLst>
          </p:cNvPr>
          <p:cNvSpPr txBox="1"/>
          <p:nvPr userDrawn="1"/>
        </p:nvSpPr>
        <p:spPr>
          <a:xfrm>
            <a:off x="4506696" y="4826066"/>
            <a:ext cx="49885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>
                <a:solidFill>
                  <a:schemeClr val="tx1">
                    <a:tint val="75000"/>
                  </a:schemeClr>
                </a:solidFill>
                <a:latin typeface="Roboto Light" panose="02000000000000000000" pitchFamily="2" charset="0"/>
              </a:rPr>
              <a:t>RISIKO</a:t>
            </a:r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3AC338B1-7578-F09F-6021-6F034B296926}"/>
              </a:ext>
            </a:extLst>
          </p:cNvPr>
          <p:cNvSpPr txBox="1"/>
          <p:nvPr userDrawn="1"/>
        </p:nvSpPr>
        <p:spPr>
          <a:xfrm>
            <a:off x="5166617" y="4826066"/>
            <a:ext cx="46358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>
                <a:solidFill>
                  <a:schemeClr val="tx1">
                    <a:tint val="75000"/>
                  </a:schemeClr>
                </a:solidFill>
                <a:latin typeface="Roboto Light" panose="02000000000000000000" pitchFamily="2" charset="0"/>
              </a:rPr>
              <a:t>STOP </a:t>
            </a:r>
          </a:p>
        </p:txBody>
      </p:sp>
      <p:sp>
        <p:nvSpPr>
          <p:cNvPr id="48" name="Rechteck 47">
            <a:extLst>
              <a:ext uri="{FF2B5EF4-FFF2-40B4-BE49-F238E27FC236}">
                <a16:creationId xmlns:a16="http://schemas.microsoft.com/office/drawing/2014/main" id="{CB071601-BF0D-7255-C903-B859CEF31362}"/>
              </a:ext>
            </a:extLst>
          </p:cNvPr>
          <p:cNvSpPr/>
          <p:nvPr userDrawn="1"/>
        </p:nvSpPr>
        <p:spPr>
          <a:xfrm>
            <a:off x="5646857" y="4856555"/>
            <a:ext cx="149646" cy="149646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de-DE" sz="1100" dirty="0" err="1">
              <a:solidFill>
                <a:schemeClr val="tx1"/>
              </a:solidFill>
              <a:latin typeface="Roboto Light" panose="02000000000000000000" pitchFamily="2" charset="0"/>
              <a:ea typeface="Roboto Light" panose="02000000000000000000" pitchFamily="2" charset="0"/>
              <a:cs typeface="Arial"/>
            </a:endParaRPr>
          </a:p>
        </p:txBody>
      </p:sp>
      <p:sp>
        <p:nvSpPr>
          <p:cNvPr id="49" name="Textfeld 48">
            <a:extLst>
              <a:ext uri="{FF2B5EF4-FFF2-40B4-BE49-F238E27FC236}">
                <a16:creationId xmlns:a16="http://schemas.microsoft.com/office/drawing/2014/main" id="{D042CF0A-E04B-F69C-A5E7-1EDC2E919E49}"/>
              </a:ext>
            </a:extLst>
          </p:cNvPr>
          <p:cNvSpPr txBox="1"/>
          <p:nvPr userDrawn="1"/>
        </p:nvSpPr>
        <p:spPr>
          <a:xfrm>
            <a:off x="5770074" y="4826066"/>
            <a:ext cx="6399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>
                <a:solidFill>
                  <a:schemeClr val="tx1">
                    <a:tint val="75000"/>
                  </a:schemeClr>
                </a:solidFill>
                <a:latin typeface="Roboto Light" panose="02000000000000000000" pitchFamily="2" charset="0"/>
              </a:rPr>
              <a:t>ON HOLD </a:t>
            </a:r>
          </a:p>
        </p:txBody>
      </p:sp>
      <p:sp>
        <p:nvSpPr>
          <p:cNvPr id="4" name="Textplatzhalter 12">
            <a:extLst>
              <a:ext uri="{FF2B5EF4-FFF2-40B4-BE49-F238E27FC236}">
                <a16:creationId xmlns:a16="http://schemas.microsoft.com/office/drawing/2014/main" id="{55AAC305-86BB-F1CC-9F64-C104754EDC6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769815" y="1849053"/>
            <a:ext cx="2526792" cy="2880847"/>
          </a:xfrm>
          <a:prstGeom prst="rect">
            <a:avLst/>
          </a:prstGeom>
          <a:solidFill>
            <a:schemeClr val="accent3">
              <a:alpha val="20000"/>
            </a:schemeClr>
          </a:solidFill>
          <a:ln w="3175">
            <a:solidFill>
              <a:schemeClr val="accent3">
                <a:alpha val="20000"/>
              </a:schemeClr>
            </a:solidFill>
          </a:ln>
        </p:spPr>
        <p:txBody>
          <a:bodyPr/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de-DE" dirty="0" err="1"/>
              <a:t>Bulletpoint</a:t>
            </a:r>
            <a:endParaRPr lang="de-DE" dirty="0"/>
          </a:p>
          <a:p>
            <a:pPr lvl="0"/>
            <a:r>
              <a:rPr lang="de-DE" dirty="0" err="1"/>
              <a:t>Bulletpoint</a:t>
            </a:r>
            <a:endParaRPr lang="de-DE" dirty="0"/>
          </a:p>
        </p:txBody>
      </p:sp>
      <p:sp>
        <p:nvSpPr>
          <p:cNvPr id="32" name="Textplatzhalter 12">
            <a:extLst>
              <a:ext uri="{FF2B5EF4-FFF2-40B4-BE49-F238E27FC236}">
                <a16:creationId xmlns:a16="http://schemas.microsoft.com/office/drawing/2014/main" id="{D7A99F8B-533B-F6BF-F0C4-6338DCA8514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769370" y="1636571"/>
            <a:ext cx="2527237" cy="21600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anchor="ctr" anchorCtr="0"/>
          <a:lstStyle>
            <a:lvl1pPr marL="0" indent="0">
              <a:lnSpc>
                <a:spcPts val="1600"/>
              </a:lnSpc>
              <a:buNone/>
              <a:defRPr sz="10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CE48807-E5FA-6D26-A672-3E21FBAD27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67065" y="4876326"/>
            <a:ext cx="1990236" cy="139394"/>
          </a:xfrm>
          <a:prstGeom prst="rect">
            <a:avLst/>
          </a:prstGeom>
        </p:spPr>
      </p:pic>
      <p:pic>
        <p:nvPicPr>
          <p:cNvPr id="7" name="Obrázek 6" descr="Obsah obrázku text, Písmo, snímek obrazovky, logo&#10;&#10;Popis byl vytvořen automaticky">
            <a:extLst>
              <a:ext uri="{FF2B5EF4-FFF2-40B4-BE49-F238E27FC236}">
                <a16:creationId xmlns:a16="http://schemas.microsoft.com/office/drawing/2014/main" id="{BA79B4E5-F713-DED5-1808-4B7E5D22B2C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55792" y="126080"/>
            <a:ext cx="642785" cy="94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42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3 texts_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2000" y="360000"/>
            <a:ext cx="7524000" cy="46800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Edit Headline</a:t>
            </a:r>
            <a:endParaRPr lang="en-US" dirty="0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0EF5A66E-37B9-C353-C7F7-D34518F070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2000" y="796122"/>
            <a:ext cx="7524000" cy="360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 b="0" i="0">
                <a:solidFill>
                  <a:srgbClr val="9EC840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de-DE" b="0" i="0" dirty="0">
                <a:latin typeface="Roboto Medium" panose="02000000000000000000" pitchFamily="2" charset="0"/>
                <a:ea typeface="Roboto Medium" panose="02000000000000000000" pitchFamily="2" charset="0"/>
              </a:rPr>
              <a:t>Edit Subheadline</a:t>
            </a:r>
            <a:endParaRPr lang="de-DE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C32838A5-FDAB-14E1-C7A4-E00FC49A80A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1793" y="1638206"/>
            <a:ext cx="2525899" cy="21600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anchor="ctr" anchorCtr="0"/>
          <a:lstStyle>
            <a:lvl1pPr marL="0" indent="0">
              <a:lnSpc>
                <a:spcPts val="1600"/>
              </a:lnSpc>
              <a:buNone/>
              <a:defRPr sz="10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B7B6E7C2-3720-17ED-385B-13C4C16EE9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2000" y="4788000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aseline="0">
                <a:solidFill>
                  <a:schemeClr val="tx1">
                    <a:tint val="75000"/>
                  </a:schemeClr>
                </a:solidFill>
                <a:latin typeface="Roboto Light" panose="02000000000000000000" pitchFamily="2" charset="0"/>
              </a:defRPr>
            </a:lvl1pPr>
          </a:lstStyle>
          <a:p>
            <a:r>
              <a:rPr lang="cs-CZ" dirty="0"/>
              <a:t>BMT</a:t>
            </a:r>
            <a:r>
              <a:rPr lang="de-DE" dirty="0"/>
              <a:t> PowerPoint Master 16:9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5F618CCB-3AF1-B66F-893F-AD3F4B9375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4788000"/>
            <a:ext cx="61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aseline="0">
                <a:solidFill>
                  <a:schemeClr val="tx1">
                    <a:tint val="75000"/>
                  </a:schemeClr>
                </a:solidFill>
                <a:latin typeface="Roboto Light" panose="02000000000000000000" pitchFamily="2" charset="0"/>
              </a:defRPr>
            </a:lvl1pPr>
          </a:lstStyle>
          <a:p>
            <a:fld id="{22FF619B-FA4A-F944-9B96-D79962FF51BF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3" name="Textplatzhalter 12">
            <a:extLst>
              <a:ext uri="{FF2B5EF4-FFF2-40B4-BE49-F238E27FC236}">
                <a16:creationId xmlns:a16="http://schemas.microsoft.com/office/drawing/2014/main" id="{1B651270-D93B-CD8E-C033-EC23CA422D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1999" y="1861532"/>
            <a:ext cx="2526792" cy="2872204"/>
          </a:xfrm>
          <a:prstGeom prst="rect">
            <a:avLst/>
          </a:prstGeom>
          <a:solidFill>
            <a:schemeClr val="accent3">
              <a:alpha val="20000"/>
            </a:schemeClr>
          </a:solidFill>
          <a:ln w="3175">
            <a:solidFill>
              <a:schemeClr val="accent3">
                <a:alpha val="20000"/>
              </a:schemeClr>
            </a:solidFill>
          </a:ln>
        </p:spPr>
        <p:txBody>
          <a:bodyPr/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de-DE" dirty="0" err="1"/>
              <a:t>Bulletpoint</a:t>
            </a:r>
            <a:endParaRPr lang="de-DE" dirty="0"/>
          </a:p>
          <a:p>
            <a:pPr lvl="0"/>
            <a:r>
              <a:rPr lang="de-DE" dirty="0" err="1"/>
              <a:t>Bulletpoint</a:t>
            </a:r>
            <a:endParaRPr lang="de-DE" dirty="0"/>
          </a:p>
        </p:txBody>
      </p:sp>
      <p:sp>
        <p:nvSpPr>
          <p:cNvPr id="35" name="Textplatzhalter 12">
            <a:extLst>
              <a:ext uri="{FF2B5EF4-FFF2-40B4-BE49-F238E27FC236}">
                <a16:creationId xmlns:a16="http://schemas.microsoft.com/office/drawing/2014/main" id="{6C4F1AAF-0E3A-3AF0-A0DE-E954C20842C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187726" y="1852888"/>
            <a:ext cx="2526792" cy="2880847"/>
          </a:xfrm>
          <a:prstGeom prst="rect">
            <a:avLst/>
          </a:prstGeom>
          <a:solidFill>
            <a:schemeClr val="accent3">
              <a:alpha val="20000"/>
            </a:schemeClr>
          </a:solidFill>
          <a:ln w="3175">
            <a:solidFill>
              <a:schemeClr val="accent3">
                <a:alpha val="20000"/>
              </a:schemeClr>
            </a:solidFill>
          </a:ln>
        </p:spPr>
        <p:txBody>
          <a:bodyPr/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de-DE" dirty="0" err="1"/>
              <a:t>Bulletpoint</a:t>
            </a:r>
            <a:endParaRPr lang="de-DE" dirty="0"/>
          </a:p>
          <a:p>
            <a:pPr lvl="0"/>
            <a:r>
              <a:rPr lang="de-DE" dirty="0" err="1"/>
              <a:t>Bulletpoint</a:t>
            </a:r>
            <a:endParaRPr lang="de-DE" dirty="0"/>
          </a:p>
        </p:txBody>
      </p:sp>
      <p:sp>
        <p:nvSpPr>
          <p:cNvPr id="36" name="Textplatzhalter 12">
            <a:extLst>
              <a:ext uri="{FF2B5EF4-FFF2-40B4-BE49-F238E27FC236}">
                <a16:creationId xmlns:a16="http://schemas.microsoft.com/office/drawing/2014/main" id="{5F72E7DD-A940-AA37-3C54-92E762FCDAC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776652" y="2632109"/>
            <a:ext cx="2520000" cy="1181137"/>
          </a:xfrm>
          <a:prstGeom prst="rect">
            <a:avLst/>
          </a:prstGeom>
          <a:solidFill>
            <a:srgbClr val="9E173A">
              <a:alpha val="20000"/>
            </a:srgbClr>
          </a:solidFill>
          <a:ln w="3175">
            <a:solidFill>
              <a:srgbClr val="004B84">
                <a:alpha val="20000"/>
              </a:srgbClr>
            </a:solidFill>
          </a:ln>
        </p:spPr>
        <p:txBody>
          <a:bodyPr/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de-DE" dirty="0" err="1"/>
              <a:t>Bulletpoint</a:t>
            </a:r>
            <a:endParaRPr lang="de-DE" dirty="0"/>
          </a:p>
          <a:p>
            <a:pPr lvl="0"/>
            <a:r>
              <a:rPr lang="de-DE" dirty="0" err="1"/>
              <a:t>Bulletpoint</a:t>
            </a:r>
            <a:endParaRPr lang="de-DE" dirty="0"/>
          </a:p>
        </p:txBody>
      </p:sp>
      <p:sp>
        <p:nvSpPr>
          <p:cNvPr id="37" name="Textplatzhalter 12">
            <a:extLst>
              <a:ext uri="{FF2B5EF4-FFF2-40B4-BE49-F238E27FC236}">
                <a16:creationId xmlns:a16="http://schemas.microsoft.com/office/drawing/2014/main" id="{4D1A1191-029A-CDAC-B8E5-A7CD1B5EBA1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187281" y="1640406"/>
            <a:ext cx="2527237" cy="21600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anchor="ctr" anchorCtr="0"/>
          <a:lstStyle>
            <a:lvl1pPr marL="0" indent="0">
              <a:lnSpc>
                <a:spcPts val="1600"/>
              </a:lnSpc>
              <a:buNone/>
              <a:defRPr sz="10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38" name="Textplatzhalter 12">
            <a:extLst>
              <a:ext uri="{FF2B5EF4-FFF2-40B4-BE49-F238E27FC236}">
                <a16:creationId xmlns:a16="http://schemas.microsoft.com/office/drawing/2014/main" id="{C88529DF-1CD4-429B-DF1E-7C0718920C5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776607" y="2416108"/>
            <a:ext cx="2520000" cy="216000"/>
          </a:xfrm>
          <a:prstGeom prst="rect">
            <a:avLst/>
          </a:prstGeom>
          <a:solidFill>
            <a:srgbClr val="9E173A"/>
          </a:solidFill>
          <a:ln>
            <a:solidFill>
              <a:srgbClr val="9E173A"/>
            </a:solidFill>
          </a:ln>
        </p:spPr>
        <p:txBody>
          <a:bodyPr anchor="ctr" anchorCtr="0"/>
          <a:lstStyle>
            <a:lvl1pPr marL="0" indent="0">
              <a:lnSpc>
                <a:spcPts val="1600"/>
              </a:lnSpc>
              <a:buNone/>
              <a:defRPr sz="10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39" name="Textplatzhalter 12">
            <a:extLst>
              <a:ext uri="{FF2B5EF4-FFF2-40B4-BE49-F238E27FC236}">
                <a16:creationId xmlns:a16="http://schemas.microsoft.com/office/drawing/2014/main" id="{6645AB9F-DA71-1CB4-5E11-5B2D1E92F04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11114" y="1291220"/>
            <a:ext cx="396000" cy="216000"/>
          </a:xfrm>
          <a:prstGeom prst="rect">
            <a:avLst/>
          </a:prstGeom>
          <a:solidFill>
            <a:schemeClr val="accent3"/>
          </a:solidFill>
          <a:ln w="3175">
            <a:solidFill>
              <a:schemeClr val="accent3"/>
            </a:solidFill>
          </a:ln>
        </p:spPr>
        <p:txBody>
          <a:bodyPr anchor="ctr" anchorCtr="0"/>
          <a:lstStyle>
            <a:lvl1pPr marL="0" indent="0" algn="ctr">
              <a:lnSpc>
                <a:spcPts val="1600"/>
              </a:lnSpc>
              <a:buNone/>
              <a:defRPr sz="10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de-DE" dirty="0"/>
              <a:t>KL</a:t>
            </a:r>
          </a:p>
        </p:txBody>
      </p:sp>
      <p:sp>
        <p:nvSpPr>
          <p:cNvPr id="40" name="Textplatzhalter 12">
            <a:extLst>
              <a:ext uri="{FF2B5EF4-FFF2-40B4-BE49-F238E27FC236}">
                <a16:creationId xmlns:a16="http://schemas.microsoft.com/office/drawing/2014/main" id="{E4F22EF6-A7B2-0F89-CB27-A2417E1A58F2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5513" y="1290472"/>
            <a:ext cx="2124000" cy="216000"/>
          </a:xfrm>
          <a:prstGeom prst="rect">
            <a:avLst/>
          </a:prstGeom>
          <a:solidFill>
            <a:schemeClr val="accent3">
              <a:alpha val="20000"/>
            </a:schemeClr>
          </a:solidFill>
          <a:ln w="3175">
            <a:solidFill>
              <a:schemeClr val="accent3">
                <a:alpha val="20000"/>
              </a:schemeClr>
            </a:solidFill>
          </a:ln>
        </p:spPr>
        <p:txBody>
          <a:bodyPr anchor="ctr" anchorCtr="0"/>
          <a:lstStyle>
            <a:lvl1pPr marL="0" indent="0" algn="l">
              <a:lnSpc>
                <a:spcPts val="1600"/>
              </a:lnSpc>
              <a:buNone/>
              <a:defRPr sz="1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de-DE" dirty="0"/>
              <a:t>Name</a:t>
            </a:r>
          </a:p>
        </p:txBody>
      </p:sp>
      <p:sp>
        <p:nvSpPr>
          <p:cNvPr id="41" name="Textplatzhalter 12">
            <a:extLst>
              <a:ext uri="{FF2B5EF4-FFF2-40B4-BE49-F238E27FC236}">
                <a16:creationId xmlns:a16="http://schemas.microsoft.com/office/drawing/2014/main" id="{0AC34A70-40BA-78A8-A471-8225C10AD5F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194304" y="1291220"/>
            <a:ext cx="396000" cy="216000"/>
          </a:xfrm>
          <a:prstGeom prst="rect">
            <a:avLst/>
          </a:prstGeom>
          <a:solidFill>
            <a:schemeClr val="accent3"/>
          </a:solidFill>
          <a:ln w="3175">
            <a:solidFill>
              <a:schemeClr val="accent3"/>
            </a:solidFill>
          </a:ln>
        </p:spPr>
        <p:txBody>
          <a:bodyPr anchor="ctr" anchorCtr="0"/>
          <a:lstStyle>
            <a:lvl1pPr marL="0" indent="0" algn="ctr">
              <a:lnSpc>
                <a:spcPts val="1600"/>
              </a:lnSpc>
              <a:buNone/>
              <a:defRPr sz="10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de-DE" dirty="0"/>
              <a:t>KL</a:t>
            </a:r>
          </a:p>
        </p:txBody>
      </p:sp>
      <p:sp>
        <p:nvSpPr>
          <p:cNvPr id="42" name="Textplatzhalter 12">
            <a:extLst>
              <a:ext uri="{FF2B5EF4-FFF2-40B4-BE49-F238E27FC236}">
                <a16:creationId xmlns:a16="http://schemas.microsoft.com/office/drawing/2014/main" id="{4F5B0B3C-A41F-8F1D-CE17-2A2FCFD897D7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591878" y="1290472"/>
            <a:ext cx="4704729" cy="216000"/>
          </a:xfrm>
          <a:prstGeom prst="rect">
            <a:avLst/>
          </a:prstGeom>
          <a:solidFill>
            <a:schemeClr val="accent3">
              <a:alpha val="20000"/>
            </a:schemeClr>
          </a:solidFill>
          <a:ln w="3175">
            <a:solidFill>
              <a:schemeClr val="accent3">
                <a:alpha val="20000"/>
              </a:schemeClr>
            </a:solidFill>
          </a:ln>
        </p:spPr>
        <p:txBody>
          <a:bodyPr anchor="ctr" anchorCtr="0"/>
          <a:lstStyle>
            <a:lvl1pPr marL="0" indent="0" algn="l">
              <a:lnSpc>
                <a:spcPts val="1600"/>
              </a:lnSpc>
              <a:buNone/>
              <a:defRPr sz="1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de-DE" dirty="0"/>
              <a:t>Name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8D1D123D-07A3-1CE6-5442-CD105012D9A3}"/>
              </a:ext>
            </a:extLst>
          </p:cNvPr>
          <p:cNvGrpSpPr/>
          <p:nvPr userDrawn="1"/>
        </p:nvGrpSpPr>
        <p:grpSpPr>
          <a:xfrm>
            <a:off x="5775652" y="1637847"/>
            <a:ext cx="2526792" cy="744821"/>
            <a:chOff x="5947300" y="1454029"/>
            <a:chExt cx="2580335" cy="799510"/>
          </a:xfrm>
        </p:grpSpPr>
        <p:sp>
          <p:nvSpPr>
            <p:cNvPr id="6" name="Rechteck: abgerundete Ecken 5">
              <a:extLst>
                <a:ext uri="{FF2B5EF4-FFF2-40B4-BE49-F238E27FC236}">
                  <a16:creationId xmlns:a16="http://schemas.microsoft.com/office/drawing/2014/main" id="{A4FE2574-99A6-5EC1-7EC0-C2F0BA5B4C4B}"/>
                </a:ext>
              </a:extLst>
            </p:cNvPr>
            <p:cNvSpPr/>
            <p:nvPr/>
          </p:nvSpPr>
          <p:spPr>
            <a:xfrm>
              <a:off x="5947300" y="1454029"/>
              <a:ext cx="2580335" cy="799510"/>
            </a:xfrm>
            <a:prstGeom prst="roundRect">
              <a:avLst>
                <a:gd name="adj" fmla="val 0"/>
              </a:avLst>
            </a:prstGeom>
            <a:solidFill>
              <a:srgbClr val="E5E5E5"/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90000" tIns="18000" rIns="90000" bIns="18000"/>
            <a:lstStyle/>
            <a:p>
              <a:endParaRPr lang="en-US" sz="1200" dirty="0">
                <a:latin typeface="Roboto Medium" panose="02000000000000000000" pitchFamily="2" charset="0"/>
                <a:ea typeface="Roboto Medium" panose="02000000000000000000" pitchFamily="2" charset="0"/>
              </a:endParaRPr>
            </a:p>
          </p:txBody>
        </p:sp>
        <p:grpSp>
          <p:nvGrpSpPr>
            <p:cNvPr id="7" name="Gruppieren 6">
              <a:extLst>
                <a:ext uri="{FF2B5EF4-FFF2-40B4-BE49-F238E27FC236}">
                  <a16:creationId xmlns:a16="http://schemas.microsoft.com/office/drawing/2014/main" id="{F67AE257-56BA-FE9C-DA77-DC960EF3A777}"/>
                </a:ext>
              </a:extLst>
            </p:cNvPr>
            <p:cNvGrpSpPr/>
            <p:nvPr/>
          </p:nvGrpSpPr>
          <p:grpSpPr>
            <a:xfrm>
              <a:off x="5992711" y="1457898"/>
              <a:ext cx="615652" cy="736591"/>
              <a:chOff x="5973661" y="1514416"/>
              <a:chExt cx="615652" cy="736591"/>
            </a:xfrm>
          </p:grpSpPr>
          <p:sp>
            <p:nvSpPr>
              <p:cNvPr id="31" name="Rechteck 30">
                <a:extLst>
                  <a:ext uri="{FF2B5EF4-FFF2-40B4-BE49-F238E27FC236}">
                    <a16:creationId xmlns:a16="http://schemas.microsoft.com/office/drawing/2014/main" id="{40625E95-6C51-C4B3-B9A4-80B8D3542266}"/>
                  </a:ext>
                </a:extLst>
              </p:cNvPr>
              <p:cNvSpPr/>
              <p:nvPr/>
            </p:nvSpPr>
            <p:spPr>
              <a:xfrm>
                <a:off x="6006319" y="1554354"/>
                <a:ext cx="530499" cy="696653"/>
              </a:xfrm>
              <a:prstGeom prst="rect">
                <a:avLst/>
              </a:prstGeom>
              <a:solidFill>
                <a:srgbClr val="8A8885">
                  <a:alpha val="10000"/>
                </a:srgbClr>
              </a:solidFill>
              <a:ln w="9525" cap="flat" cmpd="sng" algn="ctr">
                <a:solidFill>
                  <a:srgbClr val="8A8885">
                    <a:alpha val="2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900" kern="0" dirty="0" err="1">
                  <a:solidFill>
                    <a:srgbClr val="000000"/>
                  </a:solidFill>
                  <a:latin typeface="Arial"/>
                  <a:ea typeface="+mn-ea"/>
                  <a:cs typeface="Arial"/>
                </a:endParaRPr>
              </a:p>
            </p:txBody>
          </p:sp>
          <p:sp>
            <p:nvSpPr>
              <p:cNvPr id="33" name="Fußzeilenplatzhalter 6">
                <a:extLst>
                  <a:ext uri="{FF2B5EF4-FFF2-40B4-BE49-F238E27FC236}">
                    <a16:creationId xmlns:a16="http://schemas.microsoft.com/office/drawing/2014/main" id="{CF6C97C8-CC10-5139-852A-D520CE032B0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973661" y="1514416"/>
                <a:ext cx="615652" cy="162061"/>
              </a:xfrm>
              <a:prstGeom prst="rect">
                <a:avLst/>
              </a:prstGeom>
            </p:spPr>
            <p:txBody>
              <a:bodyPr vert="horz" lIns="91440" tIns="45720" rIns="91440" bIns="45720"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800" kern="1200" baseline="0">
                    <a:solidFill>
                      <a:schemeClr val="tx1">
                        <a:tint val="75000"/>
                      </a:schemeClr>
                    </a:solidFill>
                    <a:latin typeface="Roboto Light" panose="02000000000000000000" pitchFamily="2" charset="0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dirty="0"/>
                  <a:t>	</a:t>
                </a:r>
                <a:r>
                  <a:rPr lang="de-DE" dirty="0">
                    <a:solidFill>
                      <a:srgbClr val="004B84"/>
                    </a:solidFill>
                    <a:latin typeface="Roboto Medium" panose="02000000000000000000" pitchFamily="2" charset="0"/>
                    <a:ea typeface="Roboto Medium" panose="02000000000000000000" pitchFamily="2" charset="0"/>
                  </a:rPr>
                  <a:t>STATUS</a:t>
                </a:r>
              </a:p>
            </p:txBody>
          </p:sp>
        </p:grpSp>
        <p:grpSp>
          <p:nvGrpSpPr>
            <p:cNvPr id="9" name="Gruppieren 8">
              <a:extLst>
                <a:ext uri="{FF2B5EF4-FFF2-40B4-BE49-F238E27FC236}">
                  <a16:creationId xmlns:a16="http://schemas.microsoft.com/office/drawing/2014/main" id="{D10DC115-B019-5004-06A4-3FD8799DCD7D}"/>
                </a:ext>
              </a:extLst>
            </p:cNvPr>
            <p:cNvGrpSpPr/>
            <p:nvPr/>
          </p:nvGrpSpPr>
          <p:grpSpPr>
            <a:xfrm>
              <a:off x="6618426" y="1457898"/>
              <a:ext cx="615652" cy="736591"/>
              <a:chOff x="7248798" y="1512752"/>
              <a:chExt cx="615652" cy="736591"/>
            </a:xfrm>
          </p:grpSpPr>
          <p:sp>
            <p:nvSpPr>
              <p:cNvPr id="28" name="Rechteck 27">
                <a:extLst>
                  <a:ext uri="{FF2B5EF4-FFF2-40B4-BE49-F238E27FC236}">
                    <a16:creationId xmlns:a16="http://schemas.microsoft.com/office/drawing/2014/main" id="{E36AB294-896D-81EB-2E41-C98F2D8238A4}"/>
                  </a:ext>
                </a:extLst>
              </p:cNvPr>
              <p:cNvSpPr/>
              <p:nvPr/>
            </p:nvSpPr>
            <p:spPr>
              <a:xfrm>
                <a:off x="7292342" y="1552690"/>
                <a:ext cx="530499" cy="696653"/>
              </a:xfrm>
              <a:prstGeom prst="rect">
                <a:avLst/>
              </a:prstGeom>
              <a:solidFill>
                <a:srgbClr val="8A8885">
                  <a:alpha val="10000"/>
                </a:srgbClr>
              </a:solidFill>
              <a:ln w="9525" cap="flat" cmpd="sng" algn="ctr">
                <a:solidFill>
                  <a:srgbClr val="8A8885">
                    <a:alpha val="2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900" kern="0" dirty="0" err="1">
                  <a:solidFill>
                    <a:srgbClr val="000000"/>
                  </a:solidFill>
                  <a:latin typeface="Arial"/>
                  <a:ea typeface="+mn-ea"/>
                  <a:cs typeface="Arial"/>
                </a:endParaRPr>
              </a:p>
            </p:txBody>
          </p:sp>
          <p:sp>
            <p:nvSpPr>
              <p:cNvPr id="29" name="Fußzeilenplatzhalter 6">
                <a:extLst>
                  <a:ext uri="{FF2B5EF4-FFF2-40B4-BE49-F238E27FC236}">
                    <a16:creationId xmlns:a16="http://schemas.microsoft.com/office/drawing/2014/main" id="{AF2E3C3C-6299-314D-D080-274312DD2DB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248798" y="1512752"/>
                <a:ext cx="615652" cy="162061"/>
              </a:xfrm>
              <a:prstGeom prst="rect">
                <a:avLst/>
              </a:prstGeom>
            </p:spPr>
            <p:txBody>
              <a:bodyPr vert="horz" lIns="91440" tIns="45720" rIns="91440" bIns="45720"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800" kern="1200" baseline="0">
                    <a:solidFill>
                      <a:schemeClr val="tx1">
                        <a:tint val="75000"/>
                      </a:schemeClr>
                    </a:solidFill>
                    <a:latin typeface="Roboto Light" panose="02000000000000000000" pitchFamily="2" charset="0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dirty="0">
                    <a:solidFill>
                      <a:srgbClr val="022B4D"/>
                    </a:solidFill>
                  </a:rPr>
                  <a:t>	</a:t>
                </a:r>
                <a:r>
                  <a:rPr lang="de-DE" dirty="0">
                    <a:solidFill>
                      <a:srgbClr val="004B84"/>
                    </a:solidFill>
                    <a:latin typeface="Roboto Medium" panose="02000000000000000000" pitchFamily="2" charset="0"/>
                    <a:ea typeface="Roboto Medium" panose="02000000000000000000" pitchFamily="2" charset="0"/>
                  </a:rPr>
                  <a:t>HG</a:t>
                </a:r>
              </a:p>
            </p:txBody>
          </p:sp>
          <p:sp>
            <p:nvSpPr>
              <p:cNvPr id="30" name="Textplatzhalter 4">
                <a:extLst>
                  <a:ext uri="{FF2B5EF4-FFF2-40B4-BE49-F238E27FC236}">
                    <a16:creationId xmlns:a16="http://schemas.microsoft.com/office/drawing/2014/main" id="{6A8ED6EE-F0D7-0FD9-72C3-5227B518C50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292342" y="1862579"/>
                <a:ext cx="530499" cy="162061"/>
              </a:xfrm>
              <a:prstGeom prst="rect">
                <a:avLst/>
              </a:prstGeom>
            </p:spPr>
            <p:txBody>
              <a:bodyPr lIns="18000" tIns="18000" rIns="18000" bIns="18000" anchor="ctr"/>
              <a:lstStyle>
                <a:lvl1pPr marL="0" indent="0" algn="l" defTabSz="685800" rtl="0" eaLnBrk="1" latinLnBrk="0" hangingPunct="1">
                  <a:lnSpc>
                    <a:spcPts val="1600"/>
                  </a:lnSpc>
                  <a:spcBef>
                    <a:spcPts val="750"/>
                  </a:spcBef>
                  <a:buFont typeface="Arial" panose="020B0604020202020204" pitchFamily="34" charset="0"/>
                  <a:buNone/>
                  <a:defRPr sz="1000" b="0" i="0" kern="1200" baseline="0">
                    <a:solidFill>
                      <a:schemeClr val="tx1"/>
                    </a:solidFill>
                    <a:latin typeface="Roboto Light" panose="02000000000000000000" pitchFamily="2" charset="0"/>
                    <a:ea typeface="Roboto Light" panose="02000000000000000000" pitchFamily="2" charset="0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 baseline="0">
                    <a:solidFill>
                      <a:schemeClr val="tx1"/>
                    </a:solidFill>
                    <a:latin typeface="Roboto Light" panose="02000000000000000000" pitchFamily="2" charset="0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 baseline="0">
                    <a:solidFill>
                      <a:schemeClr val="tx1"/>
                    </a:solidFill>
                    <a:latin typeface="Roboto Light" panose="02000000000000000000" pitchFamily="2" charset="0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 baseline="0">
                    <a:solidFill>
                      <a:schemeClr val="tx1"/>
                    </a:solidFill>
                    <a:latin typeface="Roboto Light" panose="02000000000000000000" pitchFamily="2" charset="0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 baseline="0">
                    <a:solidFill>
                      <a:schemeClr val="tx1"/>
                    </a:solidFill>
                    <a:latin typeface="Roboto Light" panose="02000000000000000000" pitchFamily="2" charset="0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de-DE" sz="2400" b="1" dirty="0">
                    <a:solidFill>
                      <a:srgbClr val="004B84"/>
                    </a:solidFill>
                  </a:rPr>
                  <a:t>3</a:t>
                </a:r>
                <a:endParaRPr lang="en-US" sz="2400" b="1" dirty="0">
                  <a:solidFill>
                    <a:srgbClr val="004B84"/>
                  </a:solidFill>
                </a:endParaRPr>
              </a:p>
            </p:txBody>
          </p:sp>
        </p:grpSp>
        <p:grpSp>
          <p:nvGrpSpPr>
            <p:cNvPr id="11" name="Gruppieren 10">
              <a:extLst>
                <a:ext uri="{FF2B5EF4-FFF2-40B4-BE49-F238E27FC236}">
                  <a16:creationId xmlns:a16="http://schemas.microsoft.com/office/drawing/2014/main" id="{74E21A5C-07A8-3061-ABAE-14D6BA2444EB}"/>
                </a:ext>
              </a:extLst>
            </p:cNvPr>
            <p:cNvGrpSpPr/>
            <p:nvPr/>
          </p:nvGrpSpPr>
          <p:grpSpPr>
            <a:xfrm>
              <a:off x="7869855" y="1457898"/>
              <a:ext cx="615652" cy="736503"/>
              <a:chOff x="7869855" y="1522124"/>
              <a:chExt cx="615652" cy="736503"/>
            </a:xfrm>
          </p:grpSpPr>
          <p:sp>
            <p:nvSpPr>
              <p:cNvPr id="24" name="Rechteck 23">
                <a:extLst>
                  <a:ext uri="{FF2B5EF4-FFF2-40B4-BE49-F238E27FC236}">
                    <a16:creationId xmlns:a16="http://schemas.microsoft.com/office/drawing/2014/main" id="{6F7B766B-9D59-243F-3670-5C9D2E0C34B3}"/>
                  </a:ext>
                </a:extLst>
              </p:cNvPr>
              <p:cNvSpPr/>
              <p:nvPr/>
            </p:nvSpPr>
            <p:spPr>
              <a:xfrm>
                <a:off x="7913399" y="1562062"/>
                <a:ext cx="530499" cy="696565"/>
              </a:xfrm>
              <a:prstGeom prst="rect">
                <a:avLst/>
              </a:prstGeom>
              <a:solidFill>
                <a:srgbClr val="8A8885">
                  <a:alpha val="10000"/>
                </a:srgbClr>
              </a:solidFill>
              <a:ln w="9525" cap="flat" cmpd="sng" algn="ctr">
                <a:solidFill>
                  <a:srgbClr val="8A8885">
                    <a:alpha val="2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900" kern="0" dirty="0" err="1">
                  <a:solidFill>
                    <a:srgbClr val="000000"/>
                  </a:solidFill>
                  <a:latin typeface="Arial"/>
                  <a:ea typeface="+mn-ea"/>
                  <a:cs typeface="Arial"/>
                </a:endParaRPr>
              </a:p>
            </p:txBody>
          </p:sp>
          <p:sp>
            <p:nvSpPr>
              <p:cNvPr id="25" name="Fußzeilenplatzhalter 6">
                <a:extLst>
                  <a:ext uri="{FF2B5EF4-FFF2-40B4-BE49-F238E27FC236}">
                    <a16:creationId xmlns:a16="http://schemas.microsoft.com/office/drawing/2014/main" id="{E277E958-CD27-7AC6-BC7F-639D0450A43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869855" y="1522124"/>
                <a:ext cx="615652" cy="162061"/>
              </a:xfrm>
              <a:prstGeom prst="rect">
                <a:avLst/>
              </a:prstGeom>
            </p:spPr>
            <p:txBody>
              <a:bodyPr vert="horz" lIns="91440" tIns="45720" rIns="91440" bIns="45720"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800" kern="1200" baseline="0">
                    <a:solidFill>
                      <a:schemeClr val="tx1">
                        <a:tint val="75000"/>
                      </a:schemeClr>
                    </a:solidFill>
                    <a:latin typeface="Roboto Light" panose="02000000000000000000" pitchFamily="2" charset="0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dirty="0">
                    <a:solidFill>
                      <a:srgbClr val="022B4D"/>
                    </a:solidFill>
                  </a:rPr>
                  <a:t>	</a:t>
                </a:r>
                <a:r>
                  <a:rPr lang="de-DE" dirty="0">
                    <a:solidFill>
                      <a:srgbClr val="004B84"/>
                    </a:solidFill>
                    <a:latin typeface="Roboto Medium" panose="02000000000000000000" pitchFamily="2" charset="0"/>
                    <a:ea typeface="Roboto Medium" panose="02000000000000000000" pitchFamily="2" charset="0"/>
                  </a:rPr>
                  <a:t>U-GRAD</a:t>
                </a:r>
              </a:p>
            </p:txBody>
          </p:sp>
          <p:sp>
            <p:nvSpPr>
              <p:cNvPr id="26" name="Textplatzhalter 4">
                <a:extLst>
                  <a:ext uri="{FF2B5EF4-FFF2-40B4-BE49-F238E27FC236}">
                    <a16:creationId xmlns:a16="http://schemas.microsoft.com/office/drawing/2014/main" id="{8E7AB371-CF3D-1B93-9C0A-31E18C6C811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905788" y="2051296"/>
                <a:ext cx="530499" cy="162061"/>
              </a:xfrm>
              <a:prstGeom prst="rect">
                <a:avLst/>
              </a:prstGeom>
            </p:spPr>
            <p:txBody>
              <a:bodyPr lIns="18000" tIns="18000" rIns="18000" bIns="18000" anchor="ctr"/>
              <a:lstStyle>
                <a:lvl1pPr marL="0" indent="0" algn="l" defTabSz="685800" rtl="0" eaLnBrk="1" latinLnBrk="0" hangingPunct="1">
                  <a:lnSpc>
                    <a:spcPts val="1600"/>
                  </a:lnSpc>
                  <a:spcBef>
                    <a:spcPts val="750"/>
                  </a:spcBef>
                  <a:buFont typeface="Arial" panose="020B0604020202020204" pitchFamily="34" charset="0"/>
                  <a:buNone/>
                  <a:defRPr sz="1000" b="0" i="0" kern="1200" baseline="0">
                    <a:solidFill>
                      <a:schemeClr val="tx1"/>
                    </a:solidFill>
                    <a:latin typeface="Roboto Light" panose="02000000000000000000" pitchFamily="2" charset="0"/>
                    <a:ea typeface="Roboto Light" panose="02000000000000000000" pitchFamily="2" charset="0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 baseline="0">
                    <a:solidFill>
                      <a:schemeClr val="tx1"/>
                    </a:solidFill>
                    <a:latin typeface="Roboto Light" panose="02000000000000000000" pitchFamily="2" charset="0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 baseline="0">
                    <a:solidFill>
                      <a:schemeClr val="tx1"/>
                    </a:solidFill>
                    <a:latin typeface="Roboto Light" panose="02000000000000000000" pitchFamily="2" charset="0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 baseline="0">
                    <a:solidFill>
                      <a:schemeClr val="tx1"/>
                    </a:solidFill>
                    <a:latin typeface="Roboto Light" panose="02000000000000000000" pitchFamily="2" charset="0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 baseline="0">
                    <a:solidFill>
                      <a:schemeClr val="tx1"/>
                    </a:solidFill>
                    <a:latin typeface="Roboto Light" panose="02000000000000000000" pitchFamily="2" charset="0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de-DE" sz="2000" b="1" dirty="0">
                    <a:solidFill>
                      <a:srgbClr val="004B84"/>
                    </a:solidFill>
                  </a:rPr>
                  <a:t>40</a:t>
                </a:r>
                <a:endParaRPr lang="en-US" sz="2000" b="1" dirty="0">
                  <a:solidFill>
                    <a:srgbClr val="004B84"/>
                  </a:solidFill>
                </a:endParaRPr>
              </a:p>
            </p:txBody>
          </p:sp>
          <p:sp>
            <p:nvSpPr>
              <p:cNvPr id="27" name="Textplatzhalter 4">
                <a:extLst>
                  <a:ext uri="{FF2B5EF4-FFF2-40B4-BE49-F238E27FC236}">
                    <a16:creationId xmlns:a16="http://schemas.microsoft.com/office/drawing/2014/main" id="{1A08BF92-8D62-CF4B-0F1C-51119283CC8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905788" y="1731040"/>
                <a:ext cx="530499" cy="162061"/>
              </a:xfrm>
              <a:prstGeom prst="rect">
                <a:avLst/>
              </a:prstGeom>
            </p:spPr>
            <p:txBody>
              <a:bodyPr lIns="18000" tIns="18000" rIns="18000" bIns="18000" anchor="ctr"/>
              <a:lstStyle>
                <a:lvl1pPr marL="0" indent="0" algn="l" defTabSz="685800" rtl="0" eaLnBrk="1" latinLnBrk="0" hangingPunct="1">
                  <a:lnSpc>
                    <a:spcPts val="1600"/>
                  </a:lnSpc>
                  <a:spcBef>
                    <a:spcPts val="750"/>
                  </a:spcBef>
                  <a:buFont typeface="Arial" panose="020B0604020202020204" pitchFamily="34" charset="0"/>
                  <a:buNone/>
                  <a:defRPr sz="1000" b="0" i="0" kern="1200" baseline="0">
                    <a:solidFill>
                      <a:schemeClr val="tx1"/>
                    </a:solidFill>
                    <a:latin typeface="Roboto Light" panose="02000000000000000000" pitchFamily="2" charset="0"/>
                    <a:ea typeface="Roboto Light" panose="02000000000000000000" pitchFamily="2" charset="0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 baseline="0">
                    <a:solidFill>
                      <a:schemeClr val="tx1"/>
                    </a:solidFill>
                    <a:latin typeface="Roboto Light" panose="02000000000000000000" pitchFamily="2" charset="0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 baseline="0">
                    <a:solidFill>
                      <a:schemeClr val="tx1"/>
                    </a:solidFill>
                    <a:latin typeface="Roboto Light" panose="02000000000000000000" pitchFamily="2" charset="0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 baseline="0">
                    <a:solidFill>
                      <a:schemeClr val="tx1"/>
                    </a:solidFill>
                    <a:latin typeface="Roboto Light" panose="02000000000000000000" pitchFamily="2" charset="0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 baseline="0">
                    <a:solidFill>
                      <a:schemeClr val="tx1"/>
                    </a:solidFill>
                    <a:latin typeface="Roboto Light" panose="02000000000000000000" pitchFamily="2" charset="0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de-DE" dirty="0">
                    <a:solidFill>
                      <a:srgbClr val="004B84"/>
                    </a:solidFill>
                  </a:rPr>
                  <a:t>20</a:t>
                </a:r>
                <a:endParaRPr lang="en-US" dirty="0">
                  <a:solidFill>
                    <a:srgbClr val="004B84"/>
                  </a:solidFill>
                </a:endParaRPr>
              </a:p>
            </p:txBody>
          </p:sp>
        </p:grpSp>
        <p:sp>
          <p:nvSpPr>
            <p:cNvPr id="12" name="Textplatzhalter 4">
              <a:extLst>
                <a:ext uri="{FF2B5EF4-FFF2-40B4-BE49-F238E27FC236}">
                  <a16:creationId xmlns:a16="http://schemas.microsoft.com/office/drawing/2014/main" id="{5934D2EB-D0CB-1A0D-A06A-FDC886C9671D}"/>
                </a:ext>
              </a:extLst>
            </p:cNvPr>
            <p:cNvSpPr txBox="1">
              <a:spLocks/>
            </p:cNvSpPr>
            <p:nvPr/>
          </p:nvSpPr>
          <p:spPr>
            <a:xfrm>
              <a:off x="7913665" y="1818835"/>
              <a:ext cx="530499" cy="162061"/>
            </a:xfrm>
            <a:prstGeom prst="rect">
              <a:avLst/>
            </a:prstGeom>
          </p:spPr>
          <p:txBody>
            <a:bodyPr lIns="18000" tIns="18000" rIns="18000" bIns="18000" anchor="ctr"/>
            <a:lstStyle>
              <a:lvl1pPr marL="0" indent="0" algn="l" defTabSz="685800" rtl="0" eaLnBrk="1" latinLnBrk="0" hangingPunct="1">
                <a:lnSpc>
                  <a:spcPts val="16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000" b="0" i="0" kern="1200" baseline="0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 baseline="0">
                  <a:solidFill>
                    <a:schemeClr val="tx1"/>
                  </a:solidFill>
                  <a:latin typeface="Roboto Light" panose="02000000000000000000" pitchFamily="2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 baseline="0">
                  <a:solidFill>
                    <a:schemeClr val="tx1"/>
                  </a:solidFill>
                  <a:latin typeface="Roboto Light" panose="02000000000000000000" pitchFamily="2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 baseline="0">
                  <a:solidFill>
                    <a:schemeClr val="tx1"/>
                  </a:solidFill>
                  <a:latin typeface="Roboto Light" panose="02000000000000000000" pitchFamily="2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 baseline="0">
                  <a:solidFill>
                    <a:schemeClr val="tx1"/>
                  </a:solidFill>
                  <a:latin typeface="Roboto Light" panose="02000000000000000000" pitchFamily="2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endParaRPr lang="en-US" sz="1200" b="1" dirty="0">
                <a:solidFill>
                  <a:srgbClr val="004B84"/>
                </a:solidFill>
              </a:endParaRPr>
            </a:p>
          </p:txBody>
        </p:sp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7A022062-9700-1DEF-E0DA-6337DCC95329}"/>
                </a:ext>
              </a:extLst>
            </p:cNvPr>
            <p:cNvGrpSpPr/>
            <p:nvPr/>
          </p:nvGrpSpPr>
          <p:grpSpPr>
            <a:xfrm>
              <a:off x="7244141" y="1457898"/>
              <a:ext cx="615652" cy="736591"/>
              <a:chOff x="6580929" y="1510112"/>
              <a:chExt cx="615652" cy="736591"/>
            </a:xfrm>
          </p:grpSpPr>
          <p:sp>
            <p:nvSpPr>
              <p:cNvPr id="20" name="Rechteck 19">
                <a:extLst>
                  <a:ext uri="{FF2B5EF4-FFF2-40B4-BE49-F238E27FC236}">
                    <a16:creationId xmlns:a16="http://schemas.microsoft.com/office/drawing/2014/main" id="{998173F1-9A9F-8BAC-61B1-9DC176596C9A}"/>
                  </a:ext>
                </a:extLst>
              </p:cNvPr>
              <p:cNvSpPr/>
              <p:nvPr/>
            </p:nvSpPr>
            <p:spPr>
              <a:xfrm>
                <a:off x="6641530" y="1550138"/>
                <a:ext cx="530499" cy="696565"/>
              </a:xfrm>
              <a:prstGeom prst="rect">
                <a:avLst/>
              </a:prstGeom>
              <a:solidFill>
                <a:srgbClr val="8A8885">
                  <a:alpha val="10000"/>
                </a:srgbClr>
              </a:solidFill>
              <a:ln w="9525" cap="flat" cmpd="sng" algn="ctr">
                <a:solidFill>
                  <a:srgbClr val="8A8885">
                    <a:alpha val="2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900" kern="0" dirty="0" err="1">
                  <a:solidFill>
                    <a:srgbClr val="022B4D"/>
                  </a:solidFill>
                  <a:latin typeface="Arial"/>
                  <a:ea typeface="+mn-ea"/>
                  <a:cs typeface="Arial"/>
                </a:endParaRPr>
              </a:p>
            </p:txBody>
          </p:sp>
          <p:sp>
            <p:nvSpPr>
              <p:cNvPr id="21" name="Fußzeilenplatzhalter 6">
                <a:extLst>
                  <a:ext uri="{FF2B5EF4-FFF2-40B4-BE49-F238E27FC236}">
                    <a16:creationId xmlns:a16="http://schemas.microsoft.com/office/drawing/2014/main" id="{3B4F9329-BA65-B156-8248-B850E9482C2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580929" y="1510112"/>
                <a:ext cx="615652" cy="162061"/>
              </a:xfrm>
              <a:prstGeom prst="rect">
                <a:avLst/>
              </a:prstGeom>
            </p:spPr>
            <p:txBody>
              <a:bodyPr vert="horz" lIns="91440" tIns="45720" rIns="91440" bIns="45720"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800" kern="1200" baseline="0">
                    <a:solidFill>
                      <a:schemeClr val="tx1">
                        <a:tint val="75000"/>
                      </a:schemeClr>
                    </a:solidFill>
                    <a:latin typeface="Roboto Light" panose="02000000000000000000" pitchFamily="2" charset="0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dirty="0">
                    <a:solidFill>
                      <a:srgbClr val="022B4D"/>
                    </a:solidFill>
                  </a:rPr>
                  <a:t>	</a:t>
                </a:r>
                <a:r>
                  <a:rPr lang="de-DE" dirty="0">
                    <a:solidFill>
                      <a:srgbClr val="004B84"/>
                    </a:solidFill>
                    <a:latin typeface="Roboto Medium" panose="02000000000000000000" pitchFamily="2" charset="0"/>
                    <a:ea typeface="Roboto Medium" panose="02000000000000000000" pitchFamily="2" charset="0"/>
                  </a:rPr>
                  <a:t>TEMP</a:t>
                </a:r>
              </a:p>
            </p:txBody>
          </p:sp>
          <p:sp>
            <p:nvSpPr>
              <p:cNvPr id="22" name="Textplatzhalter 4">
                <a:extLst>
                  <a:ext uri="{FF2B5EF4-FFF2-40B4-BE49-F238E27FC236}">
                    <a16:creationId xmlns:a16="http://schemas.microsoft.com/office/drawing/2014/main" id="{9541AFC4-C9F1-8EF4-1DB2-A3F5D333E2E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610362" y="2045309"/>
                <a:ext cx="561667" cy="134301"/>
              </a:xfrm>
              <a:prstGeom prst="rect">
                <a:avLst/>
              </a:prstGeom>
            </p:spPr>
            <p:txBody>
              <a:bodyPr lIns="18000" tIns="18000" rIns="18000" bIns="18000" anchor="ctr"/>
              <a:lstStyle>
                <a:lvl1pPr marL="0" indent="0" algn="l" defTabSz="685800" rtl="0" eaLnBrk="1" latinLnBrk="0" hangingPunct="1">
                  <a:lnSpc>
                    <a:spcPts val="1600"/>
                  </a:lnSpc>
                  <a:spcBef>
                    <a:spcPts val="750"/>
                  </a:spcBef>
                  <a:buFont typeface="Arial" panose="020B0604020202020204" pitchFamily="34" charset="0"/>
                  <a:buNone/>
                  <a:defRPr sz="1000" b="0" i="0" kern="1200" baseline="0">
                    <a:solidFill>
                      <a:schemeClr val="tx1"/>
                    </a:solidFill>
                    <a:latin typeface="Roboto Light" panose="02000000000000000000" pitchFamily="2" charset="0"/>
                    <a:ea typeface="Roboto Light" panose="02000000000000000000" pitchFamily="2" charset="0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 baseline="0">
                    <a:solidFill>
                      <a:schemeClr val="tx1"/>
                    </a:solidFill>
                    <a:latin typeface="Roboto Light" panose="02000000000000000000" pitchFamily="2" charset="0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 baseline="0">
                    <a:solidFill>
                      <a:schemeClr val="tx1"/>
                    </a:solidFill>
                    <a:latin typeface="Roboto Light" panose="02000000000000000000" pitchFamily="2" charset="0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 baseline="0">
                    <a:solidFill>
                      <a:schemeClr val="tx1"/>
                    </a:solidFill>
                    <a:latin typeface="Roboto Light" panose="02000000000000000000" pitchFamily="2" charset="0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 baseline="0">
                    <a:solidFill>
                      <a:schemeClr val="tx1"/>
                    </a:solidFill>
                    <a:latin typeface="Roboto Light" panose="02000000000000000000" pitchFamily="2" charset="0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de-DE" sz="2000" b="1" dirty="0">
                    <a:solidFill>
                      <a:srgbClr val="004B84"/>
                    </a:solidFill>
                  </a:rPr>
                  <a:t>70</a:t>
                </a:r>
                <a:endParaRPr lang="en-US" sz="2000" b="1" dirty="0">
                  <a:solidFill>
                    <a:srgbClr val="004B84"/>
                  </a:solidFill>
                </a:endParaRPr>
              </a:p>
            </p:txBody>
          </p:sp>
          <p:sp>
            <p:nvSpPr>
              <p:cNvPr id="23" name="Textplatzhalter 4">
                <a:extLst>
                  <a:ext uri="{FF2B5EF4-FFF2-40B4-BE49-F238E27FC236}">
                    <a16:creationId xmlns:a16="http://schemas.microsoft.com/office/drawing/2014/main" id="{8A006F67-CD11-51FE-B367-D629797B48D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610362" y="1742391"/>
                <a:ext cx="561667" cy="134301"/>
              </a:xfrm>
              <a:prstGeom prst="rect">
                <a:avLst/>
              </a:prstGeom>
            </p:spPr>
            <p:txBody>
              <a:bodyPr lIns="18000" tIns="18000" rIns="18000" bIns="18000" anchor="ctr"/>
              <a:lstStyle>
                <a:defPPr>
                  <a:defRPr lang="en-US"/>
                </a:defPPr>
                <a:lvl1pPr indent="0" algn="ctr" defTabSz="6858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1200" b="0" i="0" baseline="0">
                    <a:solidFill>
                      <a:srgbClr val="004B84">
                        <a:alpha val="51000"/>
                      </a:srgbClr>
                    </a:solidFill>
                    <a:latin typeface="Roboto Light" panose="02000000000000000000" pitchFamily="2" charset="0"/>
                    <a:ea typeface="Roboto Light" panose="02000000000000000000" pitchFamily="2" charset="0"/>
                  </a:defRPr>
                </a:lvl1pPr>
                <a:lvl2pPr marL="5143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baseline="0">
                    <a:latin typeface="Roboto Light" panose="02000000000000000000" pitchFamily="2" charset="0"/>
                  </a:defRPr>
                </a:lvl2pPr>
                <a:lvl3pPr marL="8572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baseline="0">
                    <a:latin typeface="Roboto Light" panose="02000000000000000000" pitchFamily="2" charset="0"/>
                  </a:defRPr>
                </a:lvl3pPr>
                <a:lvl4pPr marL="12001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baseline="0">
                    <a:latin typeface="Roboto Light" panose="02000000000000000000" pitchFamily="2" charset="0"/>
                  </a:defRPr>
                </a:lvl4pPr>
                <a:lvl5pPr marL="15430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baseline="0">
                    <a:latin typeface="Roboto Light" panose="02000000000000000000" pitchFamily="2" charset="0"/>
                  </a:defRPr>
                </a:lvl5pPr>
                <a:lvl6pPr marL="18859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/>
                </a:lvl6pPr>
                <a:lvl7pPr marL="22288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/>
                </a:lvl7pPr>
                <a:lvl8pPr marL="25717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/>
                </a:lvl8pPr>
                <a:lvl9pPr marL="29146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/>
                </a:lvl9pPr>
              </a:lstStyle>
              <a:p>
                <a:r>
                  <a:rPr lang="de-DE" sz="1000" dirty="0">
                    <a:solidFill>
                      <a:srgbClr val="004B84"/>
                    </a:solidFill>
                  </a:rPr>
                  <a:t>100</a:t>
                </a:r>
                <a:endParaRPr lang="en-US" sz="1000" dirty="0">
                  <a:solidFill>
                    <a:srgbClr val="004B84"/>
                  </a:solidFill>
                </a:endParaRPr>
              </a:p>
            </p:txBody>
          </p:sp>
        </p:grpSp>
        <p:sp>
          <p:nvSpPr>
            <p:cNvPr id="16" name="Flussdiagramm: Zusammenführen 15">
              <a:extLst>
                <a:ext uri="{FF2B5EF4-FFF2-40B4-BE49-F238E27FC236}">
                  <a16:creationId xmlns:a16="http://schemas.microsoft.com/office/drawing/2014/main" id="{BE99759B-EA8B-51B6-90B4-E152AED8D0E5}"/>
                </a:ext>
              </a:extLst>
            </p:cNvPr>
            <p:cNvSpPr/>
            <p:nvPr/>
          </p:nvSpPr>
          <p:spPr>
            <a:xfrm>
              <a:off x="7486482" y="1863957"/>
              <a:ext cx="130970" cy="45719"/>
            </a:xfrm>
            <a:prstGeom prst="flowChartMerge">
              <a:avLst/>
            </a:prstGeom>
            <a:solidFill>
              <a:srgbClr val="004B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Flussdiagramm: Zusammenführen 16">
              <a:extLst>
                <a:ext uri="{FF2B5EF4-FFF2-40B4-BE49-F238E27FC236}">
                  <a16:creationId xmlns:a16="http://schemas.microsoft.com/office/drawing/2014/main" id="{259A7978-0CD5-2577-62BF-AF2AC6A139CA}"/>
                </a:ext>
              </a:extLst>
            </p:cNvPr>
            <p:cNvSpPr/>
            <p:nvPr/>
          </p:nvSpPr>
          <p:spPr>
            <a:xfrm>
              <a:off x="8112196" y="1866558"/>
              <a:ext cx="130970" cy="45719"/>
            </a:xfrm>
            <a:prstGeom prst="flowChartMerge">
              <a:avLst/>
            </a:prstGeom>
            <a:solidFill>
              <a:srgbClr val="004B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Ellipse 62">
            <a:extLst>
              <a:ext uri="{FF2B5EF4-FFF2-40B4-BE49-F238E27FC236}">
                <a16:creationId xmlns:a16="http://schemas.microsoft.com/office/drawing/2014/main" id="{94F3B2F8-581C-B3F6-903B-91B1734A9A8D}"/>
              </a:ext>
            </a:extLst>
          </p:cNvPr>
          <p:cNvSpPr/>
          <p:nvPr userDrawn="1"/>
        </p:nvSpPr>
        <p:spPr>
          <a:xfrm>
            <a:off x="3717283" y="4856555"/>
            <a:ext cx="149646" cy="149646"/>
          </a:xfrm>
          <a:prstGeom prst="ellipse">
            <a:avLst/>
          </a:prstGeom>
          <a:solidFill>
            <a:srgbClr val="00B05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de-DE" sz="1100" dirty="0" err="1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43" name="Gleichschenkliges Dreieck 42">
            <a:extLst>
              <a:ext uri="{FF2B5EF4-FFF2-40B4-BE49-F238E27FC236}">
                <a16:creationId xmlns:a16="http://schemas.microsoft.com/office/drawing/2014/main" id="{DEDFED74-C1D2-4237-3051-6F6882393445}"/>
              </a:ext>
            </a:extLst>
          </p:cNvPr>
          <p:cNvSpPr/>
          <p:nvPr userDrawn="1"/>
        </p:nvSpPr>
        <p:spPr>
          <a:xfrm>
            <a:off x="4400342" y="4848935"/>
            <a:ext cx="149646" cy="149646"/>
          </a:xfrm>
          <a:prstGeom prst="triangle">
            <a:avLst/>
          </a:prstGeom>
          <a:solidFill>
            <a:srgbClr val="FFFF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de-DE" sz="1100" dirty="0" err="1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44" name="Rechteck 43">
            <a:extLst>
              <a:ext uri="{FF2B5EF4-FFF2-40B4-BE49-F238E27FC236}">
                <a16:creationId xmlns:a16="http://schemas.microsoft.com/office/drawing/2014/main" id="{6FA7DFC0-315C-BB9D-EB1F-265782C2DEA5}"/>
              </a:ext>
            </a:extLst>
          </p:cNvPr>
          <p:cNvSpPr/>
          <p:nvPr userDrawn="1"/>
        </p:nvSpPr>
        <p:spPr>
          <a:xfrm>
            <a:off x="5043400" y="4856555"/>
            <a:ext cx="149646" cy="149646"/>
          </a:xfrm>
          <a:prstGeom prst="rect">
            <a:avLst/>
          </a:prstGeom>
          <a:solidFill>
            <a:srgbClr val="C000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de-DE" sz="1100" dirty="0" err="1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8DF54902-8A55-6850-36D8-7AC5FD817AC8}"/>
              </a:ext>
            </a:extLst>
          </p:cNvPr>
          <p:cNvSpPr txBox="1"/>
          <p:nvPr userDrawn="1"/>
        </p:nvSpPr>
        <p:spPr>
          <a:xfrm>
            <a:off x="3837381" y="4827062"/>
            <a:ext cx="57900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>
                <a:solidFill>
                  <a:schemeClr val="tx1">
                    <a:tint val="75000"/>
                  </a:schemeClr>
                </a:solidFill>
                <a:latin typeface="Roboto Light" panose="02000000000000000000" pitchFamily="2" charset="0"/>
              </a:rPr>
              <a:t>IM PLAN</a:t>
            </a:r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CB1D19AF-3ABC-6A98-BE60-26B45C4DBD3E}"/>
              </a:ext>
            </a:extLst>
          </p:cNvPr>
          <p:cNvSpPr txBox="1"/>
          <p:nvPr userDrawn="1"/>
        </p:nvSpPr>
        <p:spPr>
          <a:xfrm>
            <a:off x="4506696" y="4826066"/>
            <a:ext cx="49885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>
                <a:solidFill>
                  <a:schemeClr val="tx1">
                    <a:tint val="75000"/>
                  </a:schemeClr>
                </a:solidFill>
                <a:latin typeface="Roboto Light" panose="02000000000000000000" pitchFamily="2" charset="0"/>
              </a:rPr>
              <a:t>RISIKO</a:t>
            </a:r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3AC338B1-7578-F09F-6021-6F034B296926}"/>
              </a:ext>
            </a:extLst>
          </p:cNvPr>
          <p:cNvSpPr txBox="1"/>
          <p:nvPr userDrawn="1"/>
        </p:nvSpPr>
        <p:spPr>
          <a:xfrm>
            <a:off x="5166617" y="4826066"/>
            <a:ext cx="46358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>
                <a:solidFill>
                  <a:schemeClr val="tx1">
                    <a:tint val="75000"/>
                  </a:schemeClr>
                </a:solidFill>
                <a:latin typeface="Roboto Light" panose="02000000000000000000" pitchFamily="2" charset="0"/>
              </a:rPr>
              <a:t>STOP </a:t>
            </a:r>
          </a:p>
        </p:txBody>
      </p:sp>
      <p:sp>
        <p:nvSpPr>
          <p:cNvPr id="48" name="Rechteck 47">
            <a:extLst>
              <a:ext uri="{FF2B5EF4-FFF2-40B4-BE49-F238E27FC236}">
                <a16:creationId xmlns:a16="http://schemas.microsoft.com/office/drawing/2014/main" id="{CB071601-BF0D-7255-C903-B859CEF31362}"/>
              </a:ext>
            </a:extLst>
          </p:cNvPr>
          <p:cNvSpPr/>
          <p:nvPr userDrawn="1"/>
        </p:nvSpPr>
        <p:spPr>
          <a:xfrm>
            <a:off x="5646857" y="4856555"/>
            <a:ext cx="149646" cy="149646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de-DE" sz="1100" dirty="0" err="1">
              <a:solidFill>
                <a:schemeClr val="tx1"/>
              </a:solidFill>
              <a:latin typeface="Roboto Light" panose="02000000000000000000" pitchFamily="2" charset="0"/>
              <a:ea typeface="Roboto Light" panose="02000000000000000000" pitchFamily="2" charset="0"/>
              <a:cs typeface="Arial"/>
            </a:endParaRPr>
          </a:p>
        </p:txBody>
      </p:sp>
      <p:sp>
        <p:nvSpPr>
          <p:cNvPr id="49" name="Textfeld 48">
            <a:extLst>
              <a:ext uri="{FF2B5EF4-FFF2-40B4-BE49-F238E27FC236}">
                <a16:creationId xmlns:a16="http://schemas.microsoft.com/office/drawing/2014/main" id="{D042CF0A-E04B-F69C-A5E7-1EDC2E919E49}"/>
              </a:ext>
            </a:extLst>
          </p:cNvPr>
          <p:cNvSpPr txBox="1"/>
          <p:nvPr userDrawn="1"/>
        </p:nvSpPr>
        <p:spPr>
          <a:xfrm>
            <a:off x="5770074" y="4826066"/>
            <a:ext cx="6399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>
                <a:solidFill>
                  <a:schemeClr val="tx1">
                    <a:tint val="75000"/>
                  </a:schemeClr>
                </a:solidFill>
                <a:latin typeface="Roboto Light" panose="02000000000000000000" pitchFamily="2" charset="0"/>
              </a:rPr>
              <a:t>ON HOLD </a:t>
            </a:r>
          </a:p>
        </p:txBody>
      </p:sp>
      <p:sp>
        <p:nvSpPr>
          <p:cNvPr id="50" name="Ellipse 62">
            <a:extLst>
              <a:ext uri="{FF2B5EF4-FFF2-40B4-BE49-F238E27FC236}">
                <a16:creationId xmlns:a16="http://schemas.microsoft.com/office/drawing/2014/main" id="{A6F26958-A320-2A92-838B-B24F401A4461}"/>
              </a:ext>
            </a:extLst>
          </p:cNvPr>
          <p:cNvSpPr/>
          <p:nvPr userDrawn="1"/>
        </p:nvSpPr>
        <p:spPr>
          <a:xfrm>
            <a:off x="6010311" y="1936361"/>
            <a:ext cx="222496" cy="222496"/>
          </a:xfrm>
          <a:prstGeom prst="ellipse">
            <a:avLst/>
          </a:prstGeom>
          <a:solidFill>
            <a:srgbClr val="00B05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de-DE" sz="1100" dirty="0" err="1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51" name="Textplatzhalter 12">
            <a:extLst>
              <a:ext uri="{FF2B5EF4-FFF2-40B4-BE49-F238E27FC236}">
                <a16:creationId xmlns:a16="http://schemas.microsoft.com/office/drawing/2014/main" id="{773D536A-F6EF-2D9B-C389-C855F94D1EE3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776652" y="4077589"/>
            <a:ext cx="2520000" cy="661451"/>
          </a:xfrm>
          <a:prstGeom prst="rect">
            <a:avLst/>
          </a:prstGeom>
          <a:solidFill>
            <a:srgbClr val="8A8885">
              <a:alpha val="20000"/>
            </a:srgbClr>
          </a:solidFill>
          <a:ln w="3175">
            <a:solidFill>
              <a:srgbClr val="8A8885">
                <a:alpha val="20000"/>
              </a:srgbClr>
            </a:solidFill>
          </a:ln>
        </p:spPr>
        <p:txBody>
          <a:bodyPr/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de-DE" dirty="0" err="1"/>
              <a:t>Bulletpoint</a:t>
            </a:r>
            <a:endParaRPr lang="de-DE" dirty="0"/>
          </a:p>
          <a:p>
            <a:pPr lvl="0"/>
            <a:r>
              <a:rPr lang="de-DE" dirty="0" err="1"/>
              <a:t>Bulletpoint</a:t>
            </a:r>
            <a:endParaRPr lang="de-DE" dirty="0"/>
          </a:p>
        </p:txBody>
      </p:sp>
      <p:sp>
        <p:nvSpPr>
          <p:cNvPr id="52" name="Textplatzhalter 12">
            <a:extLst>
              <a:ext uri="{FF2B5EF4-FFF2-40B4-BE49-F238E27FC236}">
                <a16:creationId xmlns:a16="http://schemas.microsoft.com/office/drawing/2014/main" id="{9E51A342-8BE1-E0F3-5C35-0182E37F5231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776607" y="3861589"/>
            <a:ext cx="2520000" cy="216000"/>
          </a:xfrm>
          <a:prstGeom prst="rect">
            <a:avLst/>
          </a:prstGeom>
          <a:solidFill>
            <a:srgbClr val="8A8885"/>
          </a:solidFill>
          <a:ln>
            <a:solidFill>
              <a:srgbClr val="8A8885"/>
            </a:solidFill>
          </a:ln>
        </p:spPr>
        <p:txBody>
          <a:bodyPr anchor="ctr" anchorCtr="0"/>
          <a:lstStyle>
            <a:lvl1pPr marL="0" indent="0">
              <a:lnSpc>
                <a:spcPts val="1600"/>
              </a:lnSpc>
              <a:buNone/>
              <a:defRPr sz="10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pic>
        <p:nvPicPr>
          <p:cNvPr id="53" name="Obrázek 52">
            <a:extLst>
              <a:ext uri="{FF2B5EF4-FFF2-40B4-BE49-F238E27FC236}">
                <a16:creationId xmlns:a16="http://schemas.microsoft.com/office/drawing/2014/main" id="{9D9CDA2A-7949-C4AB-91D4-790B0AB775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67065" y="4876326"/>
            <a:ext cx="1990236" cy="139394"/>
          </a:xfrm>
          <a:prstGeom prst="rect">
            <a:avLst/>
          </a:prstGeom>
        </p:spPr>
      </p:pic>
      <p:pic>
        <p:nvPicPr>
          <p:cNvPr id="8" name="Obrázek 7" descr="Obsah obrázku text, Písmo, snímek obrazovky, logo&#10;&#10;Popis byl vytvořen automaticky">
            <a:extLst>
              <a:ext uri="{FF2B5EF4-FFF2-40B4-BE49-F238E27FC236}">
                <a16:creationId xmlns:a16="http://schemas.microsoft.com/office/drawing/2014/main" id="{E2C3C187-A710-CF41-ADAA-CDA7EE0C947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55792" y="126080"/>
            <a:ext cx="642785" cy="94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03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3 texts_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2000" y="360000"/>
            <a:ext cx="7524000" cy="46800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Edit Headline</a:t>
            </a:r>
            <a:endParaRPr lang="en-US" dirty="0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0EF5A66E-37B9-C353-C7F7-D34518F070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2000" y="796122"/>
            <a:ext cx="7524000" cy="360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 b="0" i="0">
                <a:solidFill>
                  <a:srgbClr val="9EC840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de-DE" b="0" i="0" dirty="0">
                <a:latin typeface="Roboto Medium" panose="02000000000000000000" pitchFamily="2" charset="0"/>
                <a:ea typeface="Roboto Medium" panose="02000000000000000000" pitchFamily="2" charset="0"/>
              </a:rPr>
              <a:t>Edit Subheadline</a:t>
            </a:r>
            <a:endParaRPr lang="de-DE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C32838A5-FDAB-14E1-C7A4-E00FC49A80A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1793" y="1638206"/>
            <a:ext cx="2525899" cy="21600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anchor="ctr" anchorCtr="0"/>
          <a:lstStyle>
            <a:lvl1pPr marL="0" indent="0">
              <a:lnSpc>
                <a:spcPts val="1600"/>
              </a:lnSpc>
              <a:buNone/>
              <a:defRPr sz="10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B7B6E7C2-3720-17ED-385B-13C4C16EE9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2000" y="4788000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aseline="0">
                <a:solidFill>
                  <a:schemeClr val="tx1">
                    <a:tint val="75000"/>
                  </a:schemeClr>
                </a:solidFill>
                <a:latin typeface="Roboto Light" panose="02000000000000000000" pitchFamily="2" charset="0"/>
              </a:defRPr>
            </a:lvl1pPr>
          </a:lstStyle>
          <a:p>
            <a:r>
              <a:rPr lang="cs-CZ" dirty="0"/>
              <a:t>BMT</a:t>
            </a:r>
            <a:r>
              <a:rPr lang="de-DE" dirty="0"/>
              <a:t> PowerPoint Master 16:9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5F618CCB-3AF1-B66F-893F-AD3F4B9375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4788000"/>
            <a:ext cx="61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aseline="0">
                <a:solidFill>
                  <a:schemeClr val="tx1">
                    <a:tint val="75000"/>
                  </a:schemeClr>
                </a:solidFill>
                <a:latin typeface="Roboto Light" panose="02000000000000000000" pitchFamily="2" charset="0"/>
              </a:defRPr>
            </a:lvl1pPr>
          </a:lstStyle>
          <a:p>
            <a:fld id="{22FF619B-FA4A-F944-9B96-D79962FF51BF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3" name="Textplatzhalter 12">
            <a:extLst>
              <a:ext uri="{FF2B5EF4-FFF2-40B4-BE49-F238E27FC236}">
                <a16:creationId xmlns:a16="http://schemas.microsoft.com/office/drawing/2014/main" id="{1B651270-D93B-CD8E-C033-EC23CA422D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1999" y="1861532"/>
            <a:ext cx="2526792" cy="2872204"/>
          </a:xfrm>
          <a:prstGeom prst="rect">
            <a:avLst/>
          </a:prstGeom>
          <a:solidFill>
            <a:schemeClr val="accent3">
              <a:alpha val="20000"/>
            </a:schemeClr>
          </a:solidFill>
          <a:ln w="3175">
            <a:solidFill>
              <a:schemeClr val="accent3">
                <a:alpha val="20000"/>
              </a:schemeClr>
            </a:solidFill>
          </a:ln>
        </p:spPr>
        <p:txBody>
          <a:bodyPr/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de-DE" dirty="0" err="1"/>
              <a:t>Bulletpoint</a:t>
            </a:r>
            <a:endParaRPr lang="de-DE" dirty="0"/>
          </a:p>
          <a:p>
            <a:pPr lvl="0"/>
            <a:r>
              <a:rPr lang="de-DE" dirty="0" err="1"/>
              <a:t>Bulletpoint</a:t>
            </a:r>
            <a:endParaRPr lang="de-DE" dirty="0"/>
          </a:p>
        </p:txBody>
      </p:sp>
      <p:sp>
        <p:nvSpPr>
          <p:cNvPr id="35" name="Textplatzhalter 12">
            <a:extLst>
              <a:ext uri="{FF2B5EF4-FFF2-40B4-BE49-F238E27FC236}">
                <a16:creationId xmlns:a16="http://schemas.microsoft.com/office/drawing/2014/main" id="{6C4F1AAF-0E3A-3AF0-A0DE-E954C20842C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187726" y="1852888"/>
            <a:ext cx="2526792" cy="2880847"/>
          </a:xfrm>
          <a:prstGeom prst="rect">
            <a:avLst/>
          </a:prstGeom>
          <a:solidFill>
            <a:schemeClr val="accent3">
              <a:alpha val="20000"/>
            </a:schemeClr>
          </a:solidFill>
          <a:ln w="3175">
            <a:solidFill>
              <a:schemeClr val="accent3">
                <a:alpha val="20000"/>
              </a:schemeClr>
            </a:solidFill>
          </a:ln>
        </p:spPr>
        <p:txBody>
          <a:bodyPr/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de-DE" dirty="0" err="1"/>
              <a:t>Bulletpoint</a:t>
            </a:r>
            <a:endParaRPr lang="de-DE" dirty="0"/>
          </a:p>
          <a:p>
            <a:pPr lvl="0"/>
            <a:r>
              <a:rPr lang="de-DE" dirty="0" err="1"/>
              <a:t>Bulletpoint</a:t>
            </a:r>
            <a:endParaRPr lang="de-DE" dirty="0"/>
          </a:p>
        </p:txBody>
      </p:sp>
      <p:sp>
        <p:nvSpPr>
          <p:cNvPr id="36" name="Textplatzhalter 12">
            <a:extLst>
              <a:ext uri="{FF2B5EF4-FFF2-40B4-BE49-F238E27FC236}">
                <a16:creationId xmlns:a16="http://schemas.microsoft.com/office/drawing/2014/main" id="{5F72E7DD-A940-AA37-3C54-92E762FCDAC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776652" y="2987343"/>
            <a:ext cx="2520000" cy="568029"/>
          </a:xfrm>
          <a:prstGeom prst="rect">
            <a:avLst/>
          </a:prstGeom>
          <a:solidFill>
            <a:srgbClr val="9E173A">
              <a:alpha val="20000"/>
            </a:srgbClr>
          </a:solidFill>
          <a:ln w="3175">
            <a:solidFill>
              <a:srgbClr val="004B84">
                <a:alpha val="20000"/>
              </a:srgbClr>
            </a:solidFill>
          </a:ln>
        </p:spPr>
        <p:txBody>
          <a:bodyPr/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de-DE" dirty="0" err="1"/>
              <a:t>Bulletpoint</a:t>
            </a:r>
            <a:endParaRPr lang="de-DE" dirty="0"/>
          </a:p>
          <a:p>
            <a:pPr lvl="0"/>
            <a:r>
              <a:rPr lang="de-DE" dirty="0" err="1"/>
              <a:t>Bulletpoint</a:t>
            </a:r>
            <a:endParaRPr lang="de-DE" dirty="0"/>
          </a:p>
        </p:txBody>
      </p:sp>
      <p:sp>
        <p:nvSpPr>
          <p:cNvPr id="37" name="Textplatzhalter 12">
            <a:extLst>
              <a:ext uri="{FF2B5EF4-FFF2-40B4-BE49-F238E27FC236}">
                <a16:creationId xmlns:a16="http://schemas.microsoft.com/office/drawing/2014/main" id="{4D1A1191-029A-CDAC-B8E5-A7CD1B5EBA1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187281" y="1640406"/>
            <a:ext cx="2527237" cy="21600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anchor="ctr" anchorCtr="0"/>
          <a:lstStyle>
            <a:lvl1pPr marL="0" indent="0">
              <a:lnSpc>
                <a:spcPts val="1600"/>
              </a:lnSpc>
              <a:buNone/>
              <a:defRPr sz="10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38" name="Textplatzhalter 12">
            <a:extLst>
              <a:ext uri="{FF2B5EF4-FFF2-40B4-BE49-F238E27FC236}">
                <a16:creationId xmlns:a16="http://schemas.microsoft.com/office/drawing/2014/main" id="{C88529DF-1CD4-429B-DF1E-7C0718920C5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776607" y="2771342"/>
            <a:ext cx="2520000" cy="216000"/>
          </a:xfrm>
          <a:prstGeom prst="rect">
            <a:avLst/>
          </a:prstGeom>
          <a:solidFill>
            <a:srgbClr val="9E173A"/>
          </a:solidFill>
          <a:ln>
            <a:solidFill>
              <a:srgbClr val="9E173A"/>
            </a:solidFill>
          </a:ln>
        </p:spPr>
        <p:txBody>
          <a:bodyPr anchor="ctr" anchorCtr="0"/>
          <a:lstStyle>
            <a:lvl1pPr marL="0" indent="0">
              <a:lnSpc>
                <a:spcPts val="1600"/>
              </a:lnSpc>
              <a:buNone/>
              <a:defRPr sz="10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39" name="Textplatzhalter 12">
            <a:extLst>
              <a:ext uri="{FF2B5EF4-FFF2-40B4-BE49-F238E27FC236}">
                <a16:creationId xmlns:a16="http://schemas.microsoft.com/office/drawing/2014/main" id="{6645AB9F-DA71-1CB4-5E11-5B2D1E92F04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11114" y="1291220"/>
            <a:ext cx="396000" cy="216000"/>
          </a:xfrm>
          <a:prstGeom prst="rect">
            <a:avLst/>
          </a:prstGeom>
          <a:solidFill>
            <a:schemeClr val="accent3"/>
          </a:solidFill>
          <a:ln w="3175">
            <a:solidFill>
              <a:schemeClr val="accent3"/>
            </a:solidFill>
          </a:ln>
        </p:spPr>
        <p:txBody>
          <a:bodyPr anchor="ctr" anchorCtr="0"/>
          <a:lstStyle>
            <a:lvl1pPr marL="0" indent="0" algn="ctr">
              <a:lnSpc>
                <a:spcPts val="1600"/>
              </a:lnSpc>
              <a:buNone/>
              <a:defRPr sz="10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de-DE" dirty="0"/>
              <a:t>KL</a:t>
            </a:r>
          </a:p>
        </p:txBody>
      </p:sp>
      <p:sp>
        <p:nvSpPr>
          <p:cNvPr id="40" name="Textplatzhalter 12">
            <a:extLst>
              <a:ext uri="{FF2B5EF4-FFF2-40B4-BE49-F238E27FC236}">
                <a16:creationId xmlns:a16="http://schemas.microsoft.com/office/drawing/2014/main" id="{E4F22EF6-A7B2-0F89-CB27-A2417E1A58F2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5513" y="1290472"/>
            <a:ext cx="2124000" cy="216000"/>
          </a:xfrm>
          <a:prstGeom prst="rect">
            <a:avLst/>
          </a:prstGeom>
          <a:solidFill>
            <a:schemeClr val="accent3">
              <a:alpha val="20000"/>
            </a:schemeClr>
          </a:solidFill>
          <a:ln w="3175">
            <a:solidFill>
              <a:schemeClr val="accent3">
                <a:alpha val="20000"/>
              </a:schemeClr>
            </a:solidFill>
          </a:ln>
        </p:spPr>
        <p:txBody>
          <a:bodyPr anchor="ctr" anchorCtr="0"/>
          <a:lstStyle>
            <a:lvl1pPr marL="0" indent="0" algn="l">
              <a:lnSpc>
                <a:spcPts val="1600"/>
              </a:lnSpc>
              <a:buNone/>
              <a:defRPr sz="1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de-DE" dirty="0"/>
              <a:t>Name</a:t>
            </a:r>
          </a:p>
        </p:txBody>
      </p:sp>
      <p:sp>
        <p:nvSpPr>
          <p:cNvPr id="41" name="Textplatzhalter 12">
            <a:extLst>
              <a:ext uri="{FF2B5EF4-FFF2-40B4-BE49-F238E27FC236}">
                <a16:creationId xmlns:a16="http://schemas.microsoft.com/office/drawing/2014/main" id="{0AC34A70-40BA-78A8-A471-8225C10AD5F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194304" y="1291220"/>
            <a:ext cx="396000" cy="216000"/>
          </a:xfrm>
          <a:prstGeom prst="rect">
            <a:avLst/>
          </a:prstGeom>
          <a:solidFill>
            <a:schemeClr val="accent3"/>
          </a:solidFill>
          <a:ln w="3175">
            <a:solidFill>
              <a:schemeClr val="accent3"/>
            </a:solidFill>
          </a:ln>
        </p:spPr>
        <p:txBody>
          <a:bodyPr anchor="ctr" anchorCtr="0"/>
          <a:lstStyle>
            <a:lvl1pPr marL="0" indent="0" algn="ctr">
              <a:lnSpc>
                <a:spcPts val="1600"/>
              </a:lnSpc>
              <a:buNone/>
              <a:defRPr sz="10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de-DE" dirty="0"/>
              <a:t>KL</a:t>
            </a:r>
          </a:p>
        </p:txBody>
      </p:sp>
      <p:sp>
        <p:nvSpPr>
          <p:cNvPr id="42" name="Textplatzhalter 12">
            <a:extLst>
              <a:ext uri="{FF2B5EF4-FFF2-40B4-BE49-F238E27FC236}">
                <a16:creationId xmlns:a16="http://schemas.microsoft.com/office/drawing/2014/main" id="{4F5B0B3C-A41F-8F1D-CE17-2A2FCFD897D7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591878" y="1290472"/>
            <a:ext cx="4704729" cy="216000"/>
          </a:xfrm>
          <a:prstGeom prst="rect">
            <a:avLst/>
          </a:prstGeom>
          <a:solidFill>
            <a:schemeClr val="accent3">
              <a:alpha val="20000"/>
            </a:schemeClr>
          </a:solidFill>
          <a:ln w="3175">
            <a:solidFill>
              <a:schemeClr val="accent3">
                <a:alpha val="20000"/>
              </a:schemeClr>
            </a:solidFill>
          </a:ln>
        </p:spPr>
        <p:txBody>
          <a:bodyPr anchor="ctr" anchorCtr="0"/>
          <a:lstStyle>
            <a:lvl1pPr marL="0" indent="0" algn="l">
              <a:lnSpc>
                <a:spcPts val="1600"/>
              </a:lnSpc>
              <a:buNone/>
              <a:defRPr sz="1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de-DE" dirty="0"/>
              <a:t>Name</a:t>
            </a:r>
          </a:p>
        </p:txBody>
      </p:sp>
      <p:sp>
        <p:nvSpPr>
          <p:cNvPr id="34" name="Ellipse 62">
            <a:extLst>
              <a:ext uri="{FF2B5EF4-FFF2-40B4-BE49-F238E27FC236}">
                <a16:creationId xmlns:a16="http://schemas.microsoft.com/office/drawing/2014/main" id="{94F3B2F8-581C-B3F6-903B-91B1734A9A8D}"/>
              </a:ext>
            </a:extLst>
          </p:cNvPr>
          <p:cNvSpPr/>
          <p:nvPr userDrawn="1"/>
        </p:nvSpPr>
        <p:spPr>
          <a:xfrm>
            <a:off x="3717283" y="4856555"/>
            <a:ext cx="149646" cy="149646"/>
          </a:xfrm>
          <a:prstGeom prst="ellipse">
            <a:avLst/>
          </a:prstGeom>
          <a:solidFill>
            <a:srgbClr val="00B05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de-DE" sz="1100" dirty="0" err="1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43" name="Gleichschenkliges Dreieck 42">
            <a:extLst>
              <a:ext uri="{FF2B5EF4-FFF2-40B4-BE49-F238E27FC236}">
                <a16:creationId xmlns:a16="http://schemas.microsoft.com/office/drawing/2014/main" id="{DEDFED74-C1D2-4237-3051-6F6882393445}"/>
              </a:ext>
            </a:extLst>
          </p:cNvPr>
          <p:cNvSpPr/>
          <p:nvPr userDrawn="1"/>
        </p:nvSpPr>
        <p:spPr>
          <a:xfrm>
            <a:off x="4400342" y="4848935"/>
            <a:ext cx="149646" cy="149646"/>
          </a:xfrm>
          <a:prstGeom prst="triangle">
            <a:avLst/>
          </a:prstGeom>
          <a:solidFill>
            <a:srgbClr val="FFFF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de-DE" sz="1100" dirty="0" err="1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44" name="Rechteck 43">
            <a:extLst>
              <a:ext uri="{FF2B5EF4-FFF2-40B4-BE49-F238E27FC236}">
                <a16:creationId xmlns:a16="http://schemas.microsoft.com/office/drawing/2014/main" id="{6FA7DFC0-315C-BB9D-EB1F-265782C2DEA5}"/>
              </a:ext>
            </a:extLst>
          </p:cNvPr>
          <p:cNvSpPr/>
          <p:nvPr userDrawn="1"/>
        </p:nvSpPr>
        <p:spPr>
          <a:xfrm>
            <a:off x="5043400" y="4856555"/>
            <a:ext cx="149646" cy="149646"/>
          </a:xfrm>
          <a:prstGeom prst="rect">
            <a:avLst/>
          </a:prstGeom>
          <a:solidFill>
            <a:srgbClr val="C000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de-DE" sz="1100" dirty="0" err="1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8DF54902-8A55-6850-36D8-7AC5FD817AC8}"/>
              </a:ext>
            </a:extLst>
          </p:cNvPr>
          <p:cNvSpPr txBox="1"/>
          <p:nvPr userDrawn="1"/>
        </p:nvSpPr>
        <p:spPr>
          <a:xfrm>
            <a:off x="3837381" y="4827062"/>
            <a:ext cx="57900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>
                <a:solidFill>
                  <a:schemeClr val="tx1">
                    <a:tint val="75000"/>
                  </a:schemeClr>
                </a:solidFill>
                <a:latin typeface="Roboto Light" panose="02000000000000000000" pitchFamily="2" charset="0"/>
              </a:rPr>
              <a:t>IM PLAN</a:t>
            </a:r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CB1D19AF-3ABC-6A98-BE60-26B45C4DBD3E}"/>
              </a:ext>
            </a:extLst>
          </p:cNvPr>
          <p:cNvSpPr txBox="1"/>
          <p:nvPr userDrawn="1"/>
        </p:nvSpPr>
        <p:spPr>
          <a:xfrm>
            <a:off x="4506696" y="4826066"/>
            <a:ext cx="49885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>
                <a:solidFill>
                  <a:schemeClr val="tx1">
                    <a:tint val="75000"/>
                  </a:schemeClr>
                </a:solidFill>
                <a:latin typeface="Roboto Light" panose="02000000000000000000" pitchFamily="2" charset="0"/>
              </a:rPr>
              <a:t>RISIKO</a:t>
            </a:r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3AC338B1-7578-F09F-6021-6F034B296926}"/>
              </a:ext>
            </a:extLst>
          </p:cNvPr>
          <p:cNvSpPr txBox="1"/>
          <p:nvPr userDrawn="1"/>
        </p:nvSpPr>
        <p:spPr>
          <a:xfrm>
            <a:off x="5166617" y="4826066"/>
            <a:ext cx="46358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>
                <a:solidFill>
                  <a:schemeClr val="tx1">
                    <a:tint val="75000"/>
                  </a:schemeClr>
                </a:solidFill>
                <a:latin typeface="Roboto Light" panose="02000000000000000000" pitchFamily="2" charset="0"/>
              </a:rPr>
              <a:t>STOP </a:t>
            </a:r>
          </a:p>
        </p:txBody>
      </p:sp>
      <p:sp>
        <p:nvSpPr>
          <p:cNvPr id="48" name="Rechteck 47">
            <a:extLst>
              <a:ext uri="{FF2B5EF4-FFF2-40B4-BE49-F238E27FC236}">
                <a16:creationId xmlns:a16="http://schemas.microsoft.com/office/drawing/2014/main" id="{CB071601-BF0D-7255-C903-B859CEF31362}"/>
              </a:ext>
            </a:extLst>
          </p:cNvPr>
          <p:cNvSpPr/>
          <p:nvPr userDrawn="1"/>
        </p:nvSpPr>
        <p:spPr>
          <a:xfrm>
            <a:off x="5646857" y="4856555"/>
            <a:ext cx="149646" cy="149646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de-DE" sz="1100" dirty="0" err="1">
              <a:solidFill>
                <a:schemeClr val="tx1"/>
              </a:solidFill>
              <a:latin typeface="Roboto Light" panose="02000000000000000000" pitchFamily="2" charset="0"/>
              <a:ea typeface="Roboto Light" panose="02000000000000000000" pitchFamily="2" charset="0"/>
              <a:cs typeface="Arial"/>
            </a:endParaRPr>
          </a:p>
        </p:txBody>
      </p:sp>
      <p:sp>
        <p:nvSpPr>
          <p:cNvPr id="49" name="Textfeld 48">
            <a:extLst>
              <a:ext uri="{FF2B5EF4-FFF2-40B4-BE49-F238E27FC236}">
                <a16:creationId xmlns:a16="http://schemas.microsoft.com/office/drawing/2014/main" id="{D042CF0A-E04B-F69C-A5E7-1EDC2E919E49}"/>
              </a:ext>
            </a:extLst>
          </p:cNvPr>
          <p:cNvSpPr txBox="1"/>
          <p:nvPr userDrawn="1"/>
        </p:nvSpPr>
        <p:spPr>
          <a:xfrm>
            <a:off x="5770074" y="4826066"/>
            <a:ext cx="6399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>
                <a:solidFill>
                  <a:schemeClr val="tx1">
                    <a:tint val="75000"/>
                  </a:schemeClr>
                </a:solidFill>
                <a:latin typeface="Roboto Light" panose="02000000000000000000" pitchFamily="2" charset="0"/>
              </a:rPr>
              <a:t>ON HOLD </a:t>
            </a:r>
          </a:p>
        </p:txBody>
      </p:sp>
      <p:sp>
        <p:nvSpPr>
          <p:cNvPr id="51" name="Textplatzhalter 12">
            <a:extLst>
              <a:ext uri="{FF2B5EF4-FFF2-40B4-BE49-F238E27FC236}">
                <a16:creationId xmlns:a16="http://schemas.microsoft.com/office/drawing/2014/main" id="{773D536A-F6EF-2D9B-C389-C855F94D1EE3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776652" y="3814452"/>
            <a:ext cx="2520000" cy="912606"/>
          </a:xfrm>
          <a:prstGeom prst="rect">
            <a:avLst/>
          </a:prstGeom>
          <a:solidFill>
            <a:srgbClr val="8A8885">
              <a:alpha val="20000"/>
            </a:srgbClr>
          </a:solidFill>
          <a:ln w="3175">
            <a:solidFill>
              <a:srgbClr val="8A8885">
                <a:alpha val="20000"/>
              </a:srgbClr>
            </a:solidFill>
          </a:ln>
        </p:spPr>
        <p:txBody>
          <a:bodyPr/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de-DE" dirty="0" err="1"/>
              <a:t>Bulletpoint</a:t>
            </a:r>
            <a:endParaRPr lang="de-DE" dirty="0"/>
          </a:p>
          <a:p>
            <a:pPr lvl="0"/>
            <a:r>
              <a:rPr lang="de-DE" dirty="0" err="1"/>
              <a:t>Bulletpoint</a:t>
            </a:r>
            <a:endParaRPr lang="de-DE" dirty="0"/>
          </a:p>
        </p:txBody>
      </p:sp>
      <p:sp>
        <p:nvSpPr>
          <p:cNvPr id="52" name="Textplatzhalter 12">
            <a:extLst>
              <a:ext uri="{FF2B5EF4-FFF2-40B4-BE49-F238E27FC236}">
                <a16:creationId xmlns:a16="http://schemas.microsoft.com/office/drawing/2014/main" id="{9E51A342-8BE1-E0F3-5C35-0182E37F5231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776607" y="3598452"/>
            <a:ext cx="2520000" cy="216000"/>
          </a:xfrm>
          <a:prstGeom prst="rect">
            <a:avLst/>
          </a:prstGeom>
          <a:solidFill>
            <a:srgbClr val="8A8885"/>
          </a:solidFill>
          <a:ln>
            <a:solidFill>
              <a:srgbClr val="8A8885"/>
            </a:solidFill>
          </a:ln>
        </p:spPr>
        <p:txBody>
          <a:bodyPr anchor="ctr" anchorCtr="0"/>
          <a:lstStyle>
            <a:lvl1pPr marL="0" indent="0">
              <a:lnSpc>
                <a:spcPts val="1600"/>
              </a:lnSpc>
              <a:buNone/>
              <a:defRPr sz="10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4" name="Textplatzhalter 12">
            <a:extLst>
              <a:ext uri="{FF2B5EF4-FFF2-40B4-BE49-F238E27FC236}">
                <a16:creationId xmlns:a16="http://schemas.microsoft.com/office/drawing/2014/main" id="{3FFE160C-B9F4-3B6E-951A-B5159F56583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769615" y="1854222"/>
            <a:ext cx="2526792" cy="874040"/>
          </a:xfrm>
          <a:prstGeom prst="rect">
            <a:avLst/>
          </a:prstGeom>
          <a:solidFill>
            <a:schemeClr val="accent3">
              <a:alpha val="20000"/>
            </a:schemeClr>
          </a:solidFill>
          <a:ln w="3175">
            <a:solidFill>
              <a:schemeClr val="accent3">
                <a:alpha val="20000"/>
              </a:schemeClr>
            </a:solidFill>
          </a:ln>
        </p:spPr>
        <p:txBody>
          <a:bodyPr/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de-DE" dirty="0" err="1"/>
              <a:t>Bulletpoint</a:t>
            </a:r>
            <a:endParaRPr lang="de-DE" dirty="0"/>
          </a:p>
          <a:p>
            <a:pPr lvl="0"/>
            <a:r>
              <a:rPr lang="de-DE" dirty="0" err="1"/>
              <a:t>Bulletpoint</a:t>
            </a:r>
            <a:endParaRPr lang="de-DE" dirty="0"/>
          </a:p>
        </p:txBody>
      </p:sp>
      <p:sp>
        <p:nvSpPr>
          <p:cNvPr id="32" name="Textplatzhalter 12">
            <a:extLst>
              <a:ext uri="{FF2B5EF4-FFF2-40B4-BE49-F238E27FC236}">
                <a16:creationId xmlns:a16="http://schemas.microsoft.com/office/drawing/2014/main" id="{2F1DB72F-8C95-B147-8FBF-8872A159036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769170" y="1635162"/>
            <a:ext cx="2527237" cy="219952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anchor="ctr" anchorCtr="0"/>
          <a:lstStyle>
            <a:lvl1pPr marL="0" indent="0">
              <a:lnSpc>
                <a:spcPts val="1600"/>
              </a:lnSpc>
              <a:buNone/>
              <a:defRPr sz="10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BDDEE35-B070-E926-C89C-6F22F1845F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67065" y="4876326"/>
            <a:ext cx="1990236" cy="139394"/>
          </a:xfrm>
          <a:prstGeom prst="rect">
            <a:avLst/>
          </a:prstGeom>
        </p:spPr>
      </p:pic>
      <p:pic>
        <p:nvPicPr>
          <p:cNvPr id="7" name="Obrázek 6" descr="Obsah obrázku text, Písmo, snímek obrazovky, logo&#10;&#10;Popis byl vytvořen automaticky">
            <a:extLst>
              <a:ext uri="{FF2B5EF4-FFF2-40B4-BE49-F238E27FC236}">
                <a16:creationId xmlns:a16="http://schemas.microsoft.com/office/drawing/2014/main" id="{7CBB3D47-40A0-E418-5391-D78DF751910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55792" y="126080"/>
            <a:ext cx="642785" cy="94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93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38C1446-2443-1B9B-6480-1CEBBF802F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2000" y="4788000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aseline="0">
                <a:solidFill>
                  <a:schemeClr val="tx1">
                    <a:tint val="75000"/>
                  </a:schemeClr>
                </a:solidFill>
                <a:latin typeface="Roboto Light" panose="02000000000000000000" pitchFamily="2" charset="0"/>
              </a:defRPr>
            </a:lvl1pPr>
          </a:lstStyle>
          <a:p>
            <a:r>
              <a:rPr lang="cs-CZ" dirty="0"/>
              <a:t>BMT</a:t>
            </a:r>
            <a:r>
              <a:rPr lang="de-DE" dirty="0"/>
              <a:t> PowerPoint Master 16:9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CA617FA-DBEF-8611-1988-9E8023B581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4788000"/>
            <a:ext cx="61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aseline="0">
                <a:solidFill>
                  <a:schemeClr val="tx1">
                    <a:tint val="75000"/>
                  </a:schemeClr>
                </a:solidFill>
                <a:latin typeface="Roboto Light" panose="02000000000000000000" pitchFamily="2" charset="0"/>
              </a:defRPr>
            </a:lvl1pPr>
          </a:lstStyle>
          <a:p>
            <a:fld id="{22FF619B-FA4A-F944-9B96-D79962FF51BF}" type="slidenum">
              <a:rPr lang="de-DE" smtClean="0"/>
              <a:pPr/>
              <a:t>‹#›</a:t>
            </a:fld>
            <a:endParaRPr lang="de-DE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A15FDF3-F05B-41F3-52D2-EBB11432EE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67065" y="4876326"/>
            <a:ext cx="1990236" cy="139394"/>
          </a:xfrm>
          <a:prstGeom prst="rect">
            <a:avLst/>
          </a:prstGeom>
        </p:spPr>
      </p:pic>
      <p:pic>
        <p:nvPicPr>
          <p:cNvPr id="2" name="Obrázek 1" descr="Obsah obrázku text, Písmo, snímek obrazovky, logo&#10;&#10;Popis byl vytvořen automaticky">
            <a:extLst>
              <a:ext uri="{FF2B5EF4-FFF2-40B4-BE49-F238E27FC236}">
                <a16:creationId xmlns:a16="http://schemas.microsoft.com/office/drawing/2014/main" id="{0A6477B2-7E69-38D8-228B-8088A2A22BA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55792" y="126080"/>
            <a:ext cx="642785" cy="94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687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3 texts_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2000" y="360000"/>
            <a:ext cx="7524000" cy="46800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Edit Headline</a:t>
            </a:r>
            <a:endParaRPr lang="en-US" dirty="0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0EF5A66E-37B9-C353-C7F7-D34518F070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2000" y="796122"/>
            <a:ext cx="7524000" cy="360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 b="0" i="0">
                <a:solidFill>
                  <a:srgbClr val="9EC840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de-DE" b="0" i="0" dirty="0">
                <a:latin typeface="Roboto Medium" panose="02000000000000000000" pitchFamily="2" charset="0"/>
                <a:ea typeface="Roboto Medium" panose="02000000000000000000" pitchFamily="2" charset="0"/>
              </a:rPr>
              <a:t>Edit Subheadline</a:t>
            </a:r>
            <a:endParaRPr lang="de-DE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C32838A5-FDAB-14E1-C7A4-E00FC49A80A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1793" y="1638206"/>
            <a:ext cx="2525899" cy="21600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anchor="ctr" anchorCtr="0"/>
          <a:lstStyle>
            <a:lvl1pPr marL="0" indent="0">
              <a:lnSpc>
                <a:spcPts val="1600"/>
              </a:lnSpc>
              <a:buNone/>
              <a:defRPr sz="10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B7B6E7C2-3720-17ED-385B-13C4C16EE9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2000" y="4788000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aseline="0">
                <a:solidFill>
                  <a:schemeClr val="tx1">
                    <a:tint val="75000"/>
                  </a:schemeClr>
                </a:solidFill>
                <a:latin typeface="Roboto Light" panose="02000000000000000000" pitchFamily="2" charset="0"/>
              </a:defRPr>
            </a:lvl1pPr>
          </a:lstStyle>
          <a:p>
            <a:r>
              <a:rPr lang="cs-CZ" dirty="0"/>
              <a:t>BMT</a:t>
            </a:r>
            <a:r>
              <a:rPr lang="de-DE" dirty="0"/>
              <a:t> PowerPoint Master 16:9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5F618CCB-3AF1-B66F-893F-AD3F4B9375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4788000"/>
            <a:ext cx="61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aseline="0">
                <a:solidFill>
                  <a:schemeClr val="tx1">
                    <a:tint val="75000"/>
                  </a:schemeClr>
                </a:solidFill>
                <a:latin typeface="Roboto Light" panose="02000000000000000000" pitchFamily="2" charset="0"/>
              </a:defRPr>
            </a:lvl1pPr>
          </a:lstStyle>
          <a:p>
            <a:fld id="{22FF619B-FA4A-F944-9B96-D79962FF51BF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3" name="Textplatzhalter 12">
            <a:extLst>
              <a:ext uri="{FF2B5EF4-FFF2-40B4-BE49-F238E27FC236}">
                <a16:creationId xmlns:a16="http://schemas.microsoft.com/office/drawing/2014/main" id="{1B651270-D93B-CD8E-C033-EC23CA422D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1999" y="1861532"/>
            <a:ext cx="2526792" cy="2259137"/>
          </a:xfrm>
          <a:prstGeom prst="rect">
            <a:avLst/>
          </a:prstGeom>
          <a:solidFill>
            <a:schemeClr val="accent3">
              <a:alpha val="20000"/>
            </a:schemeClr>
          </a:solidFill>
          <a:ln w="3175">
            <a:solidFill>
              <a:schemeClr val="accent3">
                <a:alpha val="20000"/>
              </a:schemeClr>
            </a:solidFill>
          </a:ln>
        </p:spPr>
        <p:txBody>
          <a:bodyPr/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de-DE" dirty="0" err="1"/>
              <a:t>Bulletpoint</a:t>
            </a:r>
            <a:endParaRPr lang="de-DE" dirty="0"/>
          </a:p>
          <a:p>
            <a:pPr lvl="0"/>
            <a:r>
              <a:rPr lang="de-DE" dirty="0" err="1"/>
              <a:t>Bulletpoint</a:t>
            </a:r>
            <a:endParaRPr lang="de-DE" dirty="0"/>
          </a:p>
        </p:txBody>
      </p:sp>
      <p:sp>
        <p:nvSpPr>
          <p:cNvPr id="35" name="Textplatzhalter 12">
            <a:extLst>
              <a:ext uri="{FF2B5EF4-FFF2-40B4-BE49-F238E27FC236}">
                <a16:creationId xmlns:a16="http://schemas.microsoft.com/office/drawing/2014/main" id="{6C4F1AAF-0E3A-3AF0-A0DE-E954C20842C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187726" y="1852888"/>
            <a:ext cx="2526792" cy="2267781"/>
          </a:xfrm>
          <a:prstGeom prst="rect">
            <a:avLst/>
          </a:prstGeom>
          <a:solidFill>
            <a:schemeClr val="accent3">
              <a:alpha val="20000"/>
            </a:schemeClr>
          </a:solidFill>
          <a:ln w="3175">
            <a:solidFill>
              <a:schemeClr val="accent3">
                <a:alpha val="20000"/>
              </a:schemeClr>
            </a:solidFill>
          </a:ln>
        </p:spPr>
        <p:txBody>
          <a:bodyPr/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de-DE" dirty="0" err="1"/>
              <a:t>Bulletpoint</a:t>
            </a:r>
            <a:endParaRPr lang="de-DE" dirty="0"/>
          </a:p>
          <a:p>
            <a:pPr lvl="0"/>
            <a:r>
              <a:rPr lang="de-DE" dirty="0" err="1"/>
              <a:t>Bulletpoint</a:t>
            </a:r>
            <a:endParaRPr lang="de-DE" dirty="0"/>
          </a:p>
        </p:txBody>
      </p:sp>
      <p:sp>
        <p:nvSpPr>
          <p:cNvPr id="36" name="Textplatzhalter 12">
            <a:extLst>
              <a:ext uri="{FF2B5EF4-FFF2-40B4-BE49-F238E27FC236}">
                <a16:creationId xmlns:a16="http://schemas.microsoft.com/office/drawing/2014/main" id="{5F72E7DD-A940-AA37-3C54-92E762FCDAC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770074" y="2632110"/>
            <a:ext cx="2520000" cy="560028"/>
          </a:xfrm>
          <a:prstGeom prst="rect">
            <a:avLst/>
          </a:prstGeom>
          <a:solidFill>
            <a:srgbClr val="9E173A">
              <a:alpha val="20000"/>
            </a:srgbClr>
          </a:solidFill>
          <a:ln w="3175">
            <a:solidFill>
              <a:srgbClr val="004B84">
                <a:alpha val="20000"/>
              </a:srgbClr>
            </a:solidFill>
          </a:ln>
        </p:spPr>
        <p:txBody>
          <a:bodyPr/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de-DE" dirty="0" err="1"/>
              <a:t>Bulletpoint</a:t>
            </a:r>
            <a:endParaRPr lang="de-DE" dirty="0"/>
          </a:p>
          <a:p>
            <a:pPr lvl="0"/>
            <a:r>
              <a:rPr lang="de-DE" dirty="0" err="1"/>
              <a:t>Bulletpoint</a:t>
            </a:r>
            <a:endParaRPr lang="de-DE" dirty="0"/>
          </a:p>
        </p:txBody>
      </p:sp>
      <p:sp>
        <p:nvSpPr>
          <p:cNvPr id="37" name="Textplatzhalter 12">
            <a:extLst>
              <a:ext uri="{FF2B5EF4-FFF2-40B4-BE49-F238E27FC236}">
                <a16:creationId xmlns:a16="http://schemas.microsoft.com/office/drawing/2014/main" id="{4D1A1191-029A-CDAC-B8E5-A7CD1B5EBA1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187281" y="1640406"/>
            <a:ext cx="2527237" cy="21600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anchor="ctr" anchorCtr="0"/>
          <a:lstStyle>
            <a:lvl1pPr marL="0" indent="0">
              <a:lnSpc>
                <a:spcPts val="1600"/>
              </a:lnSpc>
              <a:buNone/>
              <a:defRPr sz="10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38" name="Textplatzhalter 12">
            <a:extLst>
              <a:ext uri="{FF2B5EF4-FFF2-40B4-BE49-F238E27FC236}">
                <a16:creationId xmlns:a16="http://schemas.microsoft.com/office/drawing/2014/main" id="{C88529DF-1CD4-429B-DF1E-7C0718920C5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770029" y="2416108"/>
            <a:ext cx="2520000" cy="216000"/>
          </a:xfrm>
          <a:prstGeom prst="rect">
            <a:avLst/>
          </a:prstGeom>
          <a:solidFill>
            <a:srgbClr val="9E173A"/>
          </a:solidFill>
          <a:ln>
            <a:solidFill>
              <a:srgbClr val="9E173A"/>
            </a:solidFill>
          </a:ln>
        </p:spPr>
        <p:txBody>
          <a:bodyPr anchor="ctr" anchorCtr="0"/>
          <a:lstStyle>
            <a:lvl1pPr marL="0" indent="0">
              <a:lnSpc>
                <a:spcPts val="1600"/>
              </a:lnSpc>
              <a:buNone/>
              <a:defRPr sz="10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39" name="Textplatzhalter 12">
            <a:extLst>
              <a:ext uri="{FF2B5EF4-FFF2-40B4-BE49-F238E27FC236}">
                <a16:creationId xmlns:a16="http://schemas.microsoft.com/office/drawing/2014/main" id="{6645AB9F-DA71-1CB4-5E11-5B2D1E92F04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11114" y="1291220"/>
            <a:ext cx="396000" cy="216000"/>
          </a:xfrm>
          <a:prstGeom prst="rect">
            <a:avLst/>
          </a:prstGeom>
          <a:solidFill>
            <a:schemeClr val="accent3"/>
          </a:solidFill>
          <a:ln w="3175">
            <a:solidFill>
              <a:schemeClr val="accent3"/>
            </a:solidFill>
          </a:ln>
        </p:spPr>
        <p:txBody>
          <a:bodyPr anchor="ctr" anchorCtr="0"/>
          <a:lstStyle>
            <a:lvl1pPr marL="0" indent="0" algn="ctr">
              <a:lnSpc>
                <a:spcPts val="1600"/>
              </a:lnSpc>
              <a:buNone/>
              <a:defRPr sz="10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de-DE" dirty="0"/>
              <a:t>KL</a:t>
            </a:r>
          </a:p>
        </p:txBody>
      </p:sp>
      <p:sp>
        <p:nvSpPr>
          <p:cNvPr id="40" name="Textplatzhalter 12">
            <a:extLst>
              <a:ext uri="{FF2B5EF4-FFF2-40B4-BE49-F238E27FC236}">
                <a16:creationId xmlns:a16="http://schemas.microsoft.com/office/drawing/2014/main" id="{E4F22EF6-A7B2-0F89-CB27-A2417E1A58F2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5513" y="1290472"/>
            <a:ext cx="2124000" cy="216000"/>
          </a:xfrm>
          <a:prstGeom prst="rect">
            <a:avLst/>
          </a:prstGeom>
          <a:solidFill>
            <a:schemeClr val="accent3">
              <a:alpha val="20000"/>
            </a:schemeClr>
          </a:solidFill>
          <a:ln w="3175">
            <a:solidFill>
              <a:schemeClr val="accent3">
                <a:alpha val="20000"/>
              </a:schemeClr>
            </a:solidFill>
          </a:ln>
        </p:spPr>
        <p:txBody>
          <a:bodyPr anchor="ctr" anchorCtr="0"/>
          <a:lstStyle>
            <a:lvl1pPr marL="0" indent="0" algn="l">
              <a:lnSpc>
                <a:spcPts val="1600"/>
              </a:lnSpc>
              <a:buNone/>
              <a:defRPr sz="1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de-DE" dirty="0"/>
              <a:t>Name</a:t>
            </a:r>
          </a:p>
        </p:txBody>
      </p:sp>
      <p:sp>
        <p:nvSpPr>
          <p:cNvPr id="41" name="Textplatzhalter 12">
            <a:extLst>
              <a:ext uri="{FF2B5EF4-FFF2-40B4-BE49-F238E27FC236}">
                <a16:creationId xmlns:a16="http://schemas.microsoft.com/office/drawing/2014/main" id="{0AC34A70-40BA-78A8-A471-8225C10AD5F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194304" y="1291220"/>
            <a:ext cx="396000" cy="216000"/>
          </a:xfrm>
          <a:prstGeom prst="rect">
            <a:avLst/>
          </a:prstGeom>
          <a:solidFill>
            <a:schemeClr val="accent3"/>
          </a:solidFill>
          <a:ln w="3175">
            <a:solidFill>
              <a:schemeClr val="accent3"/>
            </a:solidFill>
          </a:ln>
        </p:spPr>
        <p:txBody>
          <a:bodyPr anchor="ctr" anchorCtr="0"/>
          <a:lstStyle>
            <a:lvl1pPr marL="0" indent="0" algn="ctr">
              <a:lnSpc>
                <a:spcPts val="1600"/>
              </a:lnSpc>
              <a:buNone/>
              <a:defRPr sz="10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de-DE" dirty="0"/>
              <a:t>KL</a:t>
            </a:r>
          </a:p>
        </p:txBody>
      </p:sp>
      <p:sp>
        <p:nvSpPr>
          <p:cNvPr id="42" name="Textplatzhalter 12">
            <a:extLst>
              <a:ext uri="{FF2B5EF4-FFF2-40B4-BE49-F238E27FC236}">
                <a16:creationId xmlns:a16="http://schemas.microsoft.com/office/drawing/2014/main" id="{4F5B0B3C-A41F-8F1D-CE17-2A2FCFD897D7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591878" y="1290472"/>
            <a:ext cx="4704729" cy="216000"/>
          </a:xfrm>
          <a:prstGeom prst="rect">
            <a:avLst/>
          </a:prstGeom>
          <a:solidFill>
            <a:schemeClr val="accent3">
              <a:alpha val="20000"/>
            </a:schemeClr>
          </a:solidFill>
          <a:ln w="3175">
            <a:solidFill>
              <a:schemeClr val="accent3">
                <a:alpha val="20000"/>
              </a:schemeClr>
            </a:solidFill>
          </a:ln>
        </p:spPr>
        <p:txBody>
          <a:bodyPr anchor="ctr" anchorCtr="0"/>
          <a:lstStyle>
            <a:lvl1pPr marL="0" indent="0" algn="l">
              <a:lnSpc>
                <a:spcPts val="1600"/>
              </a:lnSpc>
              <a:buNone/>
              <a:defRPr sz="1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de-DE" dirty="0"/>
              <a:t>Name</a:t>
            </a:r>
          </a:p>
        </p:txBody>
      </p:sp>
      <p:sp>
        <p:nvSpPr>
          <p:cNvPr id="34" name="Ellipse 62">
            <a:extLst>
              <a:ext uri="{FF2B5EF4-FFF2-40B4-BE49-F238E27FC236}">
                <a16:creationId xmlns:a16="http://schemas.microsoft.com/office/drawing/2014/main" id="{94F3B2F8-581C-B3F6-903B-91B1734A9A8D}"/>
              </a:ext>
            </a:extLst>
          </p:cNvPr>
          <p:cNvSpPr/>
          <p:nvPr userDrawn="1"/>
        </p:nvSpPr>
        <p:spPr>
          <a:xfrm>
            <a:off x="3717283" y="4856555"/>
            <a:ext cx="149646" cy="149646"/>
          </a:xfrm>
          <a:prstGeom prst="ellipse">
            <a:avLst/>
          </a:prstGeom>
          <a:solidFill>
            <a:srgbClr val="00B05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de-DE" sz="1100" dirty="0" err="1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43" name="Gleichschenkliges Dreieck 42">
            <a:extLst>
              <a:ext uri="{FF2B5EF4-FFF2-40B4-BE49-F238E27FC236}">
                <a16:creationId xmlns:a16="http://schemas.microsoft.com/office/drawing/2014/main" id="{DEDFED74-C1D2-4237-3051-6F6882393445}"/>
              </a:ext>
            </a:extLst>
          </p:cNvPr>
          <p:cNvSpPr/>
          <p:nvPr userDrawn="1"/>
        </p:nvSpPr>
        <p:spPr>
          <a:xfrm>
            <a:off x="4400342" y="4848935"/>
            <a:ext cx="149646" cy="149646"/>
          </a:xfrm>
          <a:prstGeom prst="triangle">
            <a:avLst/>
          </a:prstGeom>
          <a:solidFill>
            <a:srgbClr val="FFFF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de-DE" sz="1100" dirty="0" err="1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44" name="Rechteck 43">
            <a:extLst>
              <a:ext uri="{FF2B5EF4-FFF2-40B4-BE49-F238E27FC236}">
                <a16:creationId xmlns:a16="http://schemas.microsoft.com/office/drawing/2014/main" id="{6FA7DFC0-315C-BB9D-EB1F-265782C2DEA5}"/>
              </a:ext>
            </a:extLst>
          </p:cNvPr>
          <p:cNvSpPr/>
          <p:nvPr userDrawn="1"/>
        </p:nvSpPr>
        <p:spPr>
          <a:xfrm>
            <a:off x="5043400" y="4856555"/>
            <a:ext cx="149646" cy="149646"/>
          </a:xfrm>
          <a:prstGeom prst="rect">
            <a:avLst/>
          </a:prstGeom>
          <a:solidFill>
            <a:srgbClr val="C000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de-DE" sz="1100" dirty="0" err="1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8DF54902-8A55-6850-36D8-7AC5FD817AC8}"/>
              </a:ext>
            </a:extLst>
          </p:cNvPr>
          <p:cNvSpPr txBox="1"/>
          <p:nvPr userDrawn="1"/>
        </p:nvSpPr>
        <p:spPr>
          <a:xfrm>
            <a:off x="3837381" y="4827062"/>
            <a:ext cx="57900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>
                <a:solidFill>
                  <a:schemeClr val="tx1">
                    <a:tint val="75000"/>
                  </a:schemeClr>
                </a:solidFill>
                <a:latin typeface="Roboto Light" panose="02000000000000000000" pitchFamily="2" charset="0"/>
              </a:rPr>
              <a:t>IM PLAN</a:t>
            </a:r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CB1D19AF-3ABC-6A98-BE60-26B45C4DBD3E}"/>
              </a:ext>
            </a:extLst>
          </p:cNvPr>
          <p:cNvSpPr txBox="1"/>
          <p:nvPr userDrawn="1"/>
        </p:nvSpPr>
        <p:spPr>
          <a:xfrm>
            <a:off x="4506696" y="4826066"/>
            <a:ext cx="49885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>
                <a:solidFill>
                  <a:schemeClr val="tx1">
                    <a:tint val="75000"/>
                  </a:schemeClr>
                </a:solidFill>
                <a:latin typeface="Roboto Light" panose="02000000000000000000" pitchFamily="2" charset="0"/>
              </a:rPr>
              <a:t>RISIKO</a:t>
            </a:r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3AC338B1-7578-F09F-6021-6F034B296926}"/>
              </a:ext>
            </a:extLst>
          </p:cNvPr>
          <p:cNvSpPr txBox="1"/>
          <p:nvPr userDrawn="1"/>
        </p:nvSpPr>
        <p:spPr>
          <a:xfrm>
            <a:off x="5166617" y="4826066"/>
            <a:ext cx="46358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>
                <a:solidFill>
                  <a:schemeClr val="tx1">
                    <a:tint val="75000"/>
                  </a:schemeClr>
                </a:solidFill>
                <a:latin typeface="Roboto Light" panose="02000000000000000000" pitchFamily="2" charset="0"/>
              </a:rPr>
              <a:t>STOP </a:t>
            </a:r>
          </a:p>
        </p:txBody>
      </p:sp>
      <p:sp>
        <p:nvSpPr>
          <p:cNvPr id="48" name="Rechteck 47">
            <a:extLst>
              <a:ext uri="{FF2B5EF4-FFF2-40B4-BE49-F238E27FC236}">
                <a16:creationId xmlns:a16="http://schemas.microsoft.com/office/drawing/2014/main" id="{CB071601-BF0D-7255-C903-B859CEF31362}"/>
              </a:ext>
            </a:extLst>
          </p:cNvPr>
          <p:cNvSpPr/>
          <p:nvPr userDrawn="1"/>
        </p:nvSpPr>
        <p:spPr>
          <a:xfrm>
            <a:off x="5646857" y="4856555"/>
            <a:ext cx="149646" cy="149646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de-DE" sz="1100" dirty="0" err="1">
              <a:solidFill>
                <a:schemeClr val="tx1"/>
              </a:solidFill>
              <a:latin typeface="Roboto Light" panose="02000000000000000000" pitchFamily="2" charset="0"/>
              <a:ea typeface="Roboto Light" panose="02000000000000000000" pitchFamily="2" charset="0"/>
              <a:cs typeface="Arial"/>
            </a:endParaRPr>
          </a:p>
        </p:txBody>
      </p:sp>
      <p:sp>
        <p:nvSpPr>
          <p:cNvPr id="49" name="Textfeld 48">
            <a:extLst>
              <a:ext uri="{FF2B5EF4-FFF2-40B4-BE49-F238E27FC236}">
                <a16:creationId xmlns:a16="http://schemas.microsoft.com/office/drawing/2014/main" id="{D042CF0A-E04B-F69C-A5E7-1EDC2E919E49}"/>
              </a:ext>
            </a:extLst>
          </p:cNvPr>
          <p:cNvSpPr txBox="1"/>
          <p:nvPr userDrawn="1"/>
        </p:nvSpPr>
        <p:spPr>
          <a:xfrm>
            <a:off x="5770074" y="4826066"/>
            <a:ext cx="6399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>
                <a:solidFill>
                  <a:schemeClr val="tx1">
                    <a:tint val="75000"/>
                  </a:schemeClr>
                </a:solidFill>
                <a:latin typeface="Roboto Light" panose="02000000000000000000" pitchFamily="2" charset="0"/>
              </a:rPr>
              <a:t>ON HOLD </a:t>
            </a:r>
          </a:p>
        </p:txBody>
      </p:sp>
      <p:sp>
        <p:nvSpPr>
          <p:cNvPr id="51" name="Textplatzhalter 12">
            <a:extLst>
              <a:ext uri="{FF2B5EF4-FFF2-40B4-BE49-F238E27FC236}">
                <a16:creationId xmlns:a16="http://schemas.microsoft.com/office/drawing/2014/main" id="{773D536A-F6EF-2D9B-C389-C855F94D1EE3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776652" y="3459218"/>
            <a:ext cx="2520000" cy="661451"/>
          </a:xfrm>
          <a:prstGeom prst="rect">
            <a:avLst/>
          </a:prstGeom>
          <a:solidFill>
            <a:srgbClr val="8A8885">
              <a:alpha val="20000"/>
            </a:srgbClr>
          </a:solidFill>
          <a:ln w="3175">
            <a:solidFill>
              <a:srgbClr val="8A8885">
                <a:alpha val="20000"/>
              </a:srgbClr>
            </a:solidFill>
          </a:ln>
        </p:spPr>
        <p:txBody>
          <a:bodyPr/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de-DE" dirty="0" err="1"/>
              <a:t>Bulletpoint</a:t>
            </a:r>
            <a:endParaRPr lang="de-DE" dirty="0"/>
          </a:p>
          <a:p>
            <a:pPr lvl="0"/>
            <a:r>
              <a:rPr lang="de-DE" dirty="0" err="1"/>
              <a:t>Bulletpoint</a:t>
            </a:r>
            <a:endParaRPr lang="de-DE" dirty="0"/>
          </a:p>
        </p:txBody>
      </p:sp>
      <p:sp>
        <p:nvSpPr>
          <p:cNvPr id="52" name="Textplatzhalter 12">
            <a:extLst>
              <a:ext uri="{FF2B5EF4-FFF2-40B4-BE49-F238E27FC236}">
                <a16:creationId xmlns:a16="http://schemas.microsoft.com/office/drawing/2014/main" id="{9E51A342-8BE1-E0F3-5C35-0182E37F5231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776607" y="3243218"/>
            <a:ext cx="2520000" cy="216000"/>
          </a:xfrm>
          <a:prstGeom prst="rect">
            <a:avLst/>
          </a:prstGeom>
          <a:solidFill>
            <a:srgbClr val="8A8885"/>
          </a:solidFill>
          <a:ln>
            <a:solidFill>
              <a:srgbClr val="8A8885"/>
            </a:solidFill>
          </a:ln>
        </p:spPr>
        <p:txBody>
          <a:bodyPr anchor="ctr" anchorCtr="0"/>
          <a:lstStyle>
            <a:lvl1pPr marL="0" indent="0">
              <a:lnSpc>
                <a:spcPts val="1600"/>
              </a:lnSpc>
              <a:buNone/>
              <a:defRPr sz="10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4" name="Textplatzhalter 12">
            <a:extLst>
              <a:ext uri="{FF2B5EF4-FFF2-40B4-BE49-F238E27FC236}">
                <a16:creationId xmlns:a16="http://schemas.microsoft.com/office/drawing/2014/main" id="{1C5D634C-E055-3107-F4D0-AF94E5AC412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770192" y="1640079"/>
            <a:ext cx="861014" cy="21600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anchor="ctr" anchorCtr="0"/>
          <a:lstStyle>
            <a:lvl1pPr marL="0" indent="0">
              <a:lnSpc>
                <a:spcPts val="1600"/>
              </a:lnSpc>
              <a:buNone/>
              <a:defRPr sz="10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32" name="Textplatzhalter 12">
            <a:extLst>
              <a:ext uri="{FF2B5EF4-FFF2-40B4-BE49-F238E27FC236}">
                <a16:creationId xmlns:a16="http://schemas.microsoft.com/office/drawing/2014/main" id="{72CE2962-533D-8363-B252-6F44FDBA2D9B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763453" y="1896050"/>
            <a:ext cx="861014" cy="21600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anchor="ctr" anchorCtr="0"/>
          <a:lstStyle>
            <a:lvl1pPr marL="0" indent="0">
              <a:lnSpc>
                <a:spcPts val="1600"/>
              </a:lnSpc>
              <a:buNone/>
              <a:defRPr sz="10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53" name="Textplatzhalter 12">
            <a:extLst>
              <a:ext uri="{FF2B5EF4-FFF2-40B4-BE49-F238E27FC236}">
                <a16:creationId xmlns:a16="http://schemas.microsoft.com/office/drawing/2014/main" id="{98D9619B-FBCD-7CCE-9E86-40E75950D61D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763453" y="2160393"/>
            <a:ext cx="861014" cy="21600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anchor="ctr" anchorCtr="0"/>
          <a:lstStyle>
            <a:lvl1pPr marL="0" indent="0">
              <a:lnSpc>
                <a:spcPts val="1600"/>
              </a:lnSpc>
              <a:buNone/>
              <a:defRPr sz="10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54" name="Textplatzhalter 12">
            <a:extLst>
              <a:ext uri="{FF2B5EF4-FFF2-40B4-BE49-F238E27FC236}">
                <a16:creationId xmlns:a16="http://schemas.microsoft.com/office/drawing/2014/main" id="{5D1CFA83-F054-C8F8-48F1-52EE77A06F9E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624467" y="1640079"/>
            <a:ext cx="1665562" cy="216000"/>
          </a:xfrm>
          <a:prstGeom prst="rect">
            <a:avLst/>
          </a:prstGeom>
          <a:solidFill>
            <a:schemeClr val="accent3">
              <a:alpha val="20000"/>
            </a:schemeClr>
          </a:solidFill>
          <a:ln w="3175">
            <a:solidFill>
              <a:schemeClr val="accent3">
                <a:alpha val="20000"/>
              </a:schemeClr>
            </a:solidFill>
          </a:ln>
        </p:spPr>
        <p:txBody>
          <a:bodyPr anchor="ctr" anchorCtr="0"/>
          <a:lstStyle>
            <a:lvl1pPr marL="0" indent="0" algn="l">
              <a:lnSpc>
                <a:spcPts val="1600"/>
              </a:lnSpc>
              <a:buNone/>
              <a:defRPr sz="1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de-DE" dirty="0"/>
              <a:t>Name</a:t>
            </a:r>
          </a:p>
        </p:txBody>
      </p:sp>
      <p:sp>
        <p:nvSpPr>
          <p:cNvPr id="55" name="Textplatzhalter 12">
            <a:extLst>
              <a:ext uri="{FF2B5EF4-FFF2-40B4-BE49-F238E27FC236}">
                <a16:creationId xmlns:a16="http://schemas.microsoft.com/office/drawing/2014/main" id="{7BBF19C7-DDA4-4C48-B628-4CAE3A1A7FC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631206" y="1896050"/>
            <a:ext cx="1665562" cy="216000"/>
          </a:xfrm>
          <a:prstGeom prst="rect">
            <a:avLst/>
          </a:prstGeom>
          <a:solidFill>
            <a:schemeClr val="accent3">
              <a:alpha val="20000"/>
            </a:schemeClr>
          </a:solidFill>
          <a:ln w="3175">
            <a:solidFill>
              <a:schemeClr val="accent3">
                <a:alpha val="20000"/>
              </a:schemeClr>
            </a:solidFill>
          </a:ln>
        </p:spPr>
        <p:txBody>
          <a:bodyPr anchor="ctr" anchorCtr="0"/>
          <a:lstStyle>
            <a:lvl1pPr marL="0" indent="0" algn="l">
              <a:lnSpc>
                <a:spcPts val="1600"/>
              </a:lnSpc>
              <a:buNone/>
              <a:defRPr sz="1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de-DE" dirty="0"/>
              <a:t>Name</a:t>
            </a:r>
          </a:p>
        </p:txBody>
      </p:sp>
      <p:sp>
        <p:nvSpPr>
          <p:cNvPr id="56" name="Textplatzhalter 12">
            <a:extLst>
              <a:ext uri="{FF2B5EF4-FFF2-40B4-BE49-F238E27FC236}">
                <a16:creationId xmlns:a16="http://schemas.microsoft.com/office/drawing/2014/main" id="{A1DD5E2F-C0FF-8F2F-65C8-46BB1F3FBF9C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631367" y="2158599"/>
            <a:ext cx="1665562" cy="216000"/>
          </a:xfrm>
          <a:prstGeom prst="rect">
            <a:avLst/>
          </a:prstGeom>
          <a:solidFill>
            <a:schemeClr val="accent3">
              <a:alpha val="20000"/>
            </a:schemeClr>
          </a:solidFill>
          <a:ln w="3175">
            <a:solidFill>
              <a:schemeClr val="accent3">
                <a:alpha val="20000"/>
              </a:schemeClr>
            </a:solidFill>
          </a:ln>
        </p:spPr>
        <p:txBody>
          <a:bodyPr anchor="ctr" anchorCtr="0"/>
          <a:lstStyle>
            <a:lvl1pPr marL="0" indent="0" algn="l">
              <a:lnSpc>
                <a:spcPts val="1600"/>
              </a:lnSpc>
              <a:buNone/>
              <a:defRPr sz="1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de-DE" dirty="0"/>
              <a:t>Name</a:t>
            </a:r>
          </a:p>
        </p:txBody>
      </p:sp>
      <p:sp>
        <p:nvSpPr>
          <p:cNvPr id="57" name="Textplatzhalter 12">
            <a:extLst>
              <a:ext uri="{FF2B5EF4-FFF2-40B4-BE49-F238E27FC236}">
                <a16:creationId xmlns:a16="http://schemas.microsoft.com/office/drawing/2014/main" id="{631BB159-C827-9A89-A912-A1A95BDA93A1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 rot="16200000">
            <a:off x="527176" y="4257984"/>
            <a:ext cx="491654" cy="309116"/>
          </a:xfrm>
          <a:prstGeom prst="rect">
            <a:avLst/>
          </a:prstGeom>
          <a:solidFill>
            <a:srgbClr val="8A8885"/>
          </a:solidFill>
          <a:ln>
            <a:solidFill>
              <a:srgbClr val="8A8885"/>
            </a:solidFill>
          </a:ln>
        </p:spPr>
        <p:txBody>
          <a:bodyPr vert="horz" anchor="ctr" anchorCtr="1"/>
          <a:lstStyle>
            <a:lvl1pPr marL="0" indent="0">
              <a:lnSpc>
                <a:spcPts val="1600"/>
              </a:lnSpc>
              <a:buNone/>
              <a:defRPr sz="10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de-DE" dirty="0"/>
              <a:t>ZDF</a:t>
            </a:r>
          </a:p>
        </p:txBody>
      </p:sp>
      <p:sp>
        <p:nvSpPr>
          <p:cNvPr id="59" name="Textplatzhalter 12">
            <a:extLst>
              <a:ext uri="{FF2B5EF4-FFF2-40B4-BE49-F238E27FC236}">
                <a16:creationId xmlns:a16="http://schemas.microsoft.com/office/drawing/2014/main" id="{BD267F25-2906-80C8-1954-7AF54F4E5E82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927561" y="4166962"/>
            <a:ext cx="7362468" cy="491655"/>
          </a:xfrm>
          <a:prstGeom prst="rect">
            <a:avLst/>
          </a:prstGeom>
          <a:solidFill>
            <a:srgbClr val="8A8885">
              <a:alpha val="20000"/>
            </a:srgbClr>
          </a:solidFill>
          <a:ln w="3175">
            <a:solidFill>
              <a:srgbClr val="8A8885">
                <a:alpha val="20000"/>
              </a:srgbClr>
            </a:solidFill>
          </a:ln>
        </p:spPr>
        <p:txBody>
          <a:bodyPr/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de-DE" dirty="0" err="1"/>
              <a:t>Bulletpoint</a:t>
            </a:r>
            <a:endParaRPr lang="de-DE" dirty="0"/>
          </a:p>
          <a:p>
            <a:pPr lvl="0"/>
            <a:r>
              <a:rPr lang="de-DE" dirty="0" err="1"/>
              <a:t>Bulletpoint</a:t>
            </a:r>
            <a:endParaRPr lang="de-DE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7259739-EC9F-C03D-FF79-A8CB1F6C30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67065" y="4876326"/>
            <a:ext cx="1990236" cy="139394"/>
          </a:xfrm>
          <a:prstGeom prst="rect">
            <a:avLst/>
          </a:prstGeom>
        </p:spPr>
      </p:pic>
      <p:pic>
        <p:nvPicPr>
          <p:cNvPr id="7" name="Obrázek 6" descr="Obsah obrázku text, Písmo, snímek obrazovky, logo&#10;&#10;Popis byl vytvořen automaticky">
            <a:extLst>
              <a:ext uri="{FF2B5EF4-FFF2-40B4-BE49-F238E27FC236}">
                <a16:creationId xmlns:a16="http://schemas.microsoft.com/office/drawing/2014/main" id="{15621529-EBB1-D68A-4BB5-D966255B1CB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55792" y="126080"/>
            <a:ext cx="642785" cy="94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38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8BC8BBAA-1A15-0C9D-D105-52F0EE13D0F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-1"/>
            <a:ext cx="3960001" cy="5150511"/>
          </a:xfrm>
          <a:custGeom>
            <a:avLst/>
            <a:gdLst>
              <a:gd name="connsiteX0" fmla="*/ 0 w 7522703"/>
              <a:gd name="connsiteY0" fmla="*/ 0 h 3402106"/>
              <a:gd name="connsiteX1" fmla="*/ 7522703 w 7522703"/>
              <a:gd name="connsiteY1" fmla="*/ 0 h 3402106"/>
              <a:gd name="connsiteX2" fmla="*/ 7522703 w 7522703"/>
              <a:gd name="connsiteY2" fmla="*/ 3402106 h 3402106"/>
              <a:gd name="connsiteX3" fmla="*/ 0 w 7522703"/>
              <a:gd name="connsiteY3" fmla="*/ 3402106 h 3402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22703" h="3402106">
                <a:moveTo>
                  <a:pt x="0" y="0"/>
                </a:moveTo>
                <a:lnTo>
                  <a:pt x="7522703" y="0"/>
                </a:lnTo>
                <a:lnTo>
                  <a:pt x="7522703" y="3402106"/>
                </a:lnTo>
                <a:lnTo>
                  <a:pt x="0" y="340210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r>
              <a:rPr lang="en-US" dirty="0"/>
              <a:t>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43732" y="360000"/>
            <a:ext cx="3992267" cy="46800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Edit Headline</a:t>
            </a:r>
            <a:endParaRPr lang="en-US" dirty="0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0EF5A66E-37B9-C353-C7F7-D34518F070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43732" y="792000"/>
            <a:ext cx="3992268" cy="360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 b="0" i="0">
                <a:solidFill>
                  <a:srgbClr val="9EC840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de-DE" b="0" i="0" dirty="0">
                <a:latin typeface="Roboto Medium" panose="02000000000000000000" pitchFamily="2" charset="0"/>
                <a:ea typeface="Roboto Medium" panose="02000000000000000000" pitchFamily="2" charset="0"/>
              </a:rPr>
              <a:t>Edit Subheadline</a:t>
            </a:r>
            <a:endParaRPr lang="de-DE" dirty="0"/>
          </a:p>
        </p:txBody>
      </p:sp>
      <p:sp>
        <p:nvSpPr>
          <p:cNvPr id="11" name="Textplatzhalter 12">
            <a:extLst>
              <a:ext uri="{FF2B5EF4-FFF2-40B4-BE49-F238E27FC236}">
                <a16:creationId xmlns:a16="http://schemas.microsoft.com/office/drawing/2014/main" id="{349DDAC0-362A-895D-214A-C7D4A182C6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43732" y="1440393"/>
            <a:ext cx="4193843" cy="3060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600"/>
              </a:lnSpc>
              <a:buNone/>
              <a:defRPr sz="1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consectetuer</a:t>
            </a:r>
            <a:r>
              <a:rPr lang="de-DE" dirty="0"/>
              <a:t> </a:t>
            </a:r>
            <a:r>
              <a:rPr lang="de-DE" dirty="0" err="1"/>
              <a:t>adipiscing</a:t>
            </a:r>
            <a:r>
              <a:rPr lang="de-DE" dirty="0"/>
              <a:t> </a:t>
            </a:r>
            <a:r>
              <a:rPr lang="de-DE" dirty="0" err="1"/>
              <a:t>elit</a:t>
            </a:r>
            <a:r>
              <a:rPr lang="de-DE" dirty="0"/>
              <a:t>. </a:t>
            </a:r>
            <a:r>
              <a:rPr lang="de-DE" dirty="0" err="1"/>
              <a:t>Aenean</a:t>
            </a:r>
            <a:r>
              <a:rPr lang="de-DE" dirty="0"/>
              <a:t> commodo </a:t>
            </a:r>
            <a:r>
              <a:rPr lang="de-DE" dirty="0" err="1"/>
              <a:t>ligula</a:t>
            </a:r>
            <a:r>
              <a:rPr lang="de-DE" dirty="0"/>
              <a:t> </a:t>
            </a:r>
            <a:r>
              <a:rPr lang="de-DE" dirty="0" err="1"/>
              <a:t>eget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. </a:t>
            </a:r>
            <a:r>
              <a:rPr lang="de-DE" dirty="0" err="1"/>
              <a:t>Aenean</a:t>
            </a:r>
            <a:r>
              <a:rPr lang="de-DE" dirty="0"/>
              <a:t> </a:t>
            </a:r>
            <a:r>
              <a:rPr lang="de-DE" dirty="0" err="1"/>
              <a:t>massa</a:t>
            </a:r>
            <a:r>
              <a:rPr lang="de-DE" dirty="0"/>
              <a:t>. Cum </a:t>
            </a:r>
            <a:r>
              <a:rPr lang="de-DE" dirty="0" err="1"/>
              <a:t>sociis</a:t>
            </a:r>
            <a:r>
              <a:rPr lang="de-DE" dirty="0"/>
              <a:t> </a:t>
            </a:r>
            <a:r>
              <a:rPr lang="de-DE" dirty="0" err="1"/>
              <a:t>natoque</a:t>
            </a:r>
            <a:r>
              <a:rPr lang="de-DE" dirty="0"/>
              <a:t> </a:t>
            </a:r>
            <a:r>
              <a:rPr lang="de-DE" dirty="0" err="1"/>
              <a:t>penatibus</a:t>
            </a:r>
            <a:r>
              <a:rPr lang="de-DE" dirty="0"/>
              <a:t> et </a:t>
            </a:r>
            <a:r>
              <a:rPr lang="de-DE" dirty="0" err="1"/>
              <a:t>magnis</a:t>
            </a:r>
            <a:r>
              <a:rPr lang="de-DE" dirty="0"/>
              <a:t> </a:t>
            </a:r>
            <a:r>
              <a:rPr lang="de-DE" dirty="0" err="1"/>
              <a:t>dis</a:t>
            </a:r>
            <a:r>
              <a:rPr lang="de-DE" dirty="0"/>
              <a:t> </a:t>
            </a:r>
            <a:r>
              <a:rPr lang="de-DE" dirty="0" err="1"/>
              <a:t>parturient</a:t>
            </a:r>
            <a:r>
              <a:rPr lang="de-DE" dirty="0"/>
              <a:t> </a:t>
            </a:r>
            <a:r>
              <a:rPr lang="de-DE" dirty="0" err="1"/>
              <a:t>montes</a:t>
            </a:r>
            <a:r>
              <a:rPr lang="de-DE" dirty="0"/>
              <a:t>, </a:t>
            </a:r>
            <a:r>
              <a:rPr lang="de-DE" dirty="0" err="1"/>
              <a:t>nascetur</a:t>
            </a:r>
            <a:r>
              <a:rPr lang="de-DE" dirty="0"/>
              <a:t> </a:t>
            </a:r>
            <a:r>
              <a:rPr lang="de-DE" dirty="0" err="1"/>
              <a:t>ridiculus</a:t>
            </a:r>
            <a:r>
              <a:rPr lang="de-DE" dirty="0"/>
              <a:t> </a:t>
            </a:r>
            <a:r>
              <a:rPr lang="de-DE" dirty="0" err="1"/>
              <a:t>mus</a:t>
            </a:r>
            <a:r>
              <a:rPr lang="de-DE" dirty="0"/>
              <a:t>. </a:t>
            </a:r>
            <a:r>
              <a:rPr lang="de-DE" dirty="0" err="1"/>
              <a:t>Donec</a:t>
            </a:r>
            <a:r>
              <a:rPr lang="de-DE" dirty="0"/>
              <a:t> quam </a:t>
            </a:r>
            <a:r>
              <a:rPr lang="de-DE" dirty="0" err="1"/>
              <a:t>felis</a:t>
            </a:r>
            <a:r>
              <a:rPr lang="de-DE" dirty="0"/>
              <a:t>, </a:t>
            </a:r>
            <a:r>
              <a:rPr lang="de-DE" dirty="0" err="1"/>
              <a:t>ultricies</a:t>
            </a:r>
            <a:r>
              <a:rPr lang="de-DE" dirty="0"/>
              <a:t> </a:t>
            </a:r>
            <a:r>
              <a:rPr lang="de-DE" dirty="0" err="1"/>
              <a:t>nec</a:t>
            </a:r>
            <a:r>
              <a:rPr lang="de-DE" dirty="0"/>
              <a:t>, </a:t>
            </a:r>
            <a:r>
              <a:rPr lang="de-DE" dirty="0" err="1"/>
              <a:t>pellentesque</a:t>
            </a:r>
            <a:r>
              <a:rPr lang="de-DE" dirty="0"/>
              <a:t> </a:t>
            </a:r>
            <a:r>
              <a:rPr lang="de-DE" dirty="0" err="1"/>
              <a:t>eu</a:t>
            </a:r>
            <a:r>
              <a:rPr lang="de-DE" dirty="0"/>
              <a:t>, </a:t>
            </a:r>
            <a:r>
              <a:rPr lang="de-DE" dirty="0" err="1"/>
              <a:t>pretium</a:t>
            </a:r>
            <a:r>
              <a:rPr lang="de-DE" dirty="0"/>
              <a:t> </a:t>
            </a:r>
            <a:r>
              <a:rPr lang="de-DE" dirty="0" err="1"/>
              <a:t>quis</a:t>
            </a:r>
            <a:r>
              <a:rPr lang="de-DE" dirty="0"/>
              <a:t>, </a:t>
            </a:r>
            <a:r>
              <a:rPr lang="de-DE" dirty="0" err="1"/>
              <a:t>sem</a:t>
            </a:r>
            <a:r>
              <a:rPr lang="de-DE" dirty="0"/>
              <a:t>. Nulla </a:t>
            </a:r>
            <a:r>
              <a:rPr lang="de-DE" dirty="0" err="1"/>
              <a:t>consequat</a:t>
            </a:r>
            <a:r>
              <a:rPr lang="de-DE" dirty="0"/>
              <a:t> </a:t>
            </a:r>
            <a:r>
              <a:rPr lang="de-DE" dirty="0" err="1"/>
              <a:t>massa</a:t>
            </a:r>
            <a:r>
              <a:rPr lang="de-DE" dirty="0"/>
              <a:t> </a:t>
            </a:r>
            <a:r>
              <a:rPr lang="de-DE" dirty="0" err="1"/>
              <a:t>quis</a:t>
            </a:r>
            <a:r>
              <a:rPr lang="de-DE" dirty="0"/>
              <a:t> </a:t>
            </a:r>
            <a:r>
              <a:rPr lang="de-DE" dirty="0" err="1"/>
              <a:t>enim</a:t>
            </a:r>
            <a:r>
              <a:rPr lang="de-DE" dirty="0"/>
              <a:t>. </a:t>
            </a:r>
            <a:r>
              <a:rPr lang="de-DE" dirty="0" err="1"/>
              <a:t>Donec</a:t>
            </a:r>
            <a:r>
              <a:rPr lang="de-DE" dirty="0"/>
              <a:t> pede </a:t>
            </a:r>
            <a:r>
              <a:rPr lang="de-DE" dirty="0" err="1"/>
              <a:t>justo</a:t>
            </a:r>
            <a:r>
              <a:rPr lang="de-DE" dirty="0"/>
              <a:t>, </a:t>
            </a:r>
            <a:r>
              <a:rPr lang="de-DE" dirty="0" err="1"/>
              <a:t>fringilla</a:t>
            </a:r>
            <a:r>
              <a:rPr lang="de-DE" dirty="0"/>
              <a:t> </a:t>
            </a:r>
            <a:r>
              <a:rPr lang="de-DE" dirty="0" err="1"/>
              <a:t>vel</a:t>
            </a:r>
            <a:r>
              <a:rPr lang="de-DE" dirty="0"/>
              <a:t>, </a:t>
            </a:r>
            <a:r>
              <a:rPr lang="de-DE" dirty="0" err="1"/>
              <a:t>aliquet</a:t>
            </a:r>
            <a:r>
              <a:rPr lang="de-DE" dirty="0"/>
              <a:t> </a:t>
            </a:r>
            <a:r>
              <a:rPr lang="de-DE" dirty="0" err="1"/>
              <a:t>nec</a:t>
            </a:r>
            <a:r>
              <a:rPr lang="de-DE" dirty="0"/>
              <a:t>, </a:t>
            </a:r>
            <a:r>
              <a:rPr lang="de-DE" dirty="0" err="1"/>
              <a:t>vulputate</a:t>
            </a:r>
            <a:r>
              <a:rPr lang="de-DE" dirty="0"/>
              <a:t> </a:t>
            </a:r>
            <a:r>
              <a:rPr lang="de-DE" dirty="0" err="1"/>
              <a:t>eget</a:t>
            </a:r>
            <a:r>
              <a:rPr lang="de-DE" dirty="0"/>
              <a:t>, </a:t>
            </a:r>
            <a:r>
              <a:rPr lang="de-DE" dirty="0" err="1"/>
              <a:t>arcu</a:t>
            </a:r>
            <a:r>
              <a:rPr lang="de-DE" dirty="0"/>
              <a:t>. In </a:t>
            </a:r>
            <a:r>
              <a:rPr lang="de-DE" dirty="0" err="1"/>
              <a:t>enim</a:t>
            </a:r>
            <a:r>
              <a:rPr lang="de-DE" dirty="0"/>
              <a:t> </a:t>
            </a:r>
            <a:r>
              <a:rPr lang="de-DE" dirty="0" err="1"/>
              <a:t>justo</a:t>
            </a:r>
            <a:r>
              <a:rPr lang="de-DE" dirty="0"/>
              <a:t>, </a:t>
            </a:r>
            <a:r>
              <a:rPr lang="de-DE" dirty="0" err="1"/>
              <a:t>rhoncus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, </a:t>
            </a:r>
            <a:r>
              <a:rPr lang="de-DE" dirty="0" err="1"/>
              <a:t>imperdiet</a:t>
            </a:r>
            <a:r>
              <a:rPr lang="de-DE" dirty="0"/>
              <a:t> a, </a:t>
            </a:r>
            <a:r>
              <a:rPr lang="de-DE" dirty="0" err="1"/>
              <a:t>venenatis</a:t>
            </a:r>
            <a:r>
              <a:rPr lang="de-DE" dirty="0"/>
              <a:t> </a:t>
            </a:r>
            <a:r>
              <a:rPr lang="de-DE" dirty="0" err="1"/>
              <a:t>vitae</a:t>
            </a:r>
            <a:r>
              <a:rPr lang="de-DE" dirty="0"/>
              <a:t>, </a:t>
            </a:r>
            <a:r>
              <a:rPr lang="de-DE" dirty="0" err="1"/>
              <a:t>justo</a:t>
            </a:r>
            <a:r>
              <a:rPr lang="de-DE" dirty="0"/>
              <a:t>. </a:t>
            </a:r>
            <a:r>
              <a:rPr lang="de-DE" dirty="0" err="1"/>
              <a:t>Nullam</a:t>
            </a:r>
            <a:r>
              <a:rPr lang="de-DE" dirty="0"/>
              <a:t> </a:t>
            </a:r>
            <a:r>
              <a:rPr lang="de-DE" dirty="0" err="1"/>
              <a:t>dictum</a:t>
            </a:r>
            <a:r>
              <a:rPr lang="de-DE" dirty="0"/>
              <a:t> </a:t>
            </a:r>
            <a:r>
              <a:rPr lang="de-DE" dirty="0" err="1"/>
              <a:t>felis</a:t>
            </a:r>
            <a:r>
              <a:rPr lang="de-DE" dirty="0"/>
              <a:t> </a:t>
            </a:r>
            <a:r>
              <a:rPr lang="de-DE" dirty="0" err="1"/>
              <a:t>eu</a:t>
            </a:r>
            <a:r>
              <a:rPr lang="de-DE" dirty="0"/>
              <a:t> pede </a:t>
            </a:r>
            <a:r>
              <a:rPr lang="de-DE" dirty="0" err="1"/>
              <a:t>mollis</a:t>
            </a:r>
            <a:r>
              <a:rPr lang="de-DE" dirty="0"/>
              <a:t> </a:t>
            </a:r>
            <a:r>
              <a:rPr lang="de-DE" dirty="0" err="1"/>
              <a:t>pretium</a:t>
            </a:r>
            <a:r>
              <a:rPr lang="de-DE" dirty="0"/>
              <a:t>. Integer </a:t>
            </a:r>
            <a:r>
              <a:rPr lang="de-DE" dirty="0" err="1"/>
              <a:t>tincidunt</a:t>
            </a:r>
            <a:r>
              <a:rPr lang="de-DE" dirty="0"/>
              <a:t>. </a:t>
            </a:r>
            <a:r>
              <a:rPr lang="de-DE" dirty="0" err="1"/>
              <a:t>Cras</a:t>
            </a:r>
            <a:r>
              <a:rPr lang="de-DE" dirty="0"/>
              <a:t> </a:t>
            </a:r>
            <a:r>
              <a:rPr lang="de-DE" dirty="0" err="1"/>
              <a:t>dapibus</a:t>
            </a:r>
            <a:r>
              <a:rPr lang="de-DE" dirty="0"/>
              <a:t>. </a:t>
            </a:r>
            <a:r>
              <a:rPr lang="de-DE" dirty="0" err="1"/>
              <a:t>Vivamus</a:t>
            </a:r>
            <a:r>
              <a:rPr lang="de-DE" dirty="0"/>
              <a:t> </a:t>
            </a:r>
            <a:r>
              <a:rPr lang="de-DE" dirty="0" err="1"/>
              <a:t>elementum</a:t>
            </a:r>
            <a:r>
              <a:rPr lang="de-DE" dirty="0"/>
              <a:t> </a:t>
            </a:r>
            <a:r>
              <a:rPr lang="de-DE" dirty="0" err="1"/>
              <a:t>semper</a:t>
            </a:r>
            <a:r>
              <a:rPr lang="de-DE" dirty="0"/>
              <a:t> nisi. </a:t>
            </a:r>
            <a:r>
              <a:rPr lang="de-DE" dirty="0" err="1"/>
              <a:t>Aenean</a:t>
            </a:r>
            <a:r>
              <a:rPr lang="de-DE" dirty="0"/>
              <a:t> </a:t>
            </a:r>
            <a:r>
              <a:rPr lang="de-DE" dirty="0" err="1"/>
              <a:t>vulputate</a:t>
            </a:r>
            <a:r>
              <a:rPr lang="de-DE" dirty="0"/>
              <a:t> </a:t>
            </a:r>
            <a:r>
              <a:rPr lang="de-DE" dirty="0" err="1"/>
              <a:t>eleifend</a:t>
            </a:r>
            <a:r>
              <a:rPr lang="de-DE" dirty="0"/>
              <a:t> </a:t>
            </a:r>
            <a:r>
              <a:rPr lang="de-DE" dirty="0" err="1"/>
              <a:t>tellus</a:t>
            </a:r>
            <a:r>
              <a:rPr lang="de-DE" dirty="0"/>
              <a:t>. </a:t>
            </a:r>
            <a:r>
              <a:rPr lang="de-DE" dirty="0" err="1"/>
              <a:t>Aenean</a:t>
            </a:r>
            <a:r>
              <a:rPr lang="de-DE" dirty="0"/>
              <a:t> </a:t>
            </a:r>
            <a:r>
              <a:rPr lang="de-DE" dirty="0" err="1"/>
              <a:t>leo</a:t>
            </a:r>
            <a:r>
              <a:rPr lang="de-DE" dirty="0"/>
              <a:t> </a:t>
            </a:r>
            <a:r>
              <a:rPr lang="de-DE" dirty="0" err="1"/>
              <a:t>ligula</a:t>
            </a:r>
            <a:r>
              <a:rPr lang="de-DE" dirty="0"/>
              <a:t>, </a:t>
            </a:r>
            <a:r>
              <a:rPr lang="de-DE" dirty="0" err="1"/>
              <a:t>porttitor</a:t>
            </a:r>
            <a:r>
              <a:rPr lang="de-DE" dirty="0"/>
              <a:t> </a:t>
            </a:r>
            <a:r>
              <a:rPr lang="de-DE" dirty="0" err="1"/>
              <a:t>eu</a:t>
            </a:r>
            <a:r>
              <a:rPr lang="de-DE" dirty="0"/>
              <a:t>, </a:t>
            </a:r>
            <a:r>
              <a:rPr lang="de-DE" dirty="0" err="1"/>
              <a:t>consequat</a:t>
            </a:r>
            <a:r>
              <a:rPr lang="de-DE" dirty="0"/>
              <a:t> </a:t>
            </a:r>
            <a:r>
              <a:rPr lang="de-DE" dirty="0" err="1"/>
              <a:t>vitae</a:t>
            </a:r>
            <a:r>
              <a:rPr lang="de-DE" dirty="0"/>
              <a:t>, </a:t>
            </a:r>
            <a:r>
              <a:rPr lang="de-DE" dirty="0" err="1"/>
              <a:t>eleifend</a:t>
            </a:r>
            <a:r>
              <a:rPr lang="de-DE" dirty="0"/>
              <a:t> </a:t>
            </a:r>
            <a:r>
              <a:rPr lang="de-DE" dirty="0" err="1"/>
              <a:t>ac</a:t>
            </a:r>
            <a:r>
              <a:rPr lang="de-DE" dirty="0"/>
              <a:t>, </a:t>
            </a:r>
            <a:r>
              <a:rPr lang="de-DE" dirty="0" err="1"/>
              <a:t>enim</a:t>
            </a:r>
            <a:r>
              <a:rPr lang="de-DE" dirty="0"/>
              <a:t>. 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E7A4495D-CA5A-4848-6C40-49F03533EC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2000" y="4788000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aseline="0">
                <a:solidFill>
                  <a:schemeClr val="tx1">
                    <a:tint val="75000"/>
                  </a:schemeClr>
                </a:solidFill>
                <a:latin typeface="Roboto Light" panose="02000000000000000000" pitchFamily="2" charset="0"/>
              </a:defRPr>
            </a:lvl1pPr>
          </a:lstStyle>
          <a:p>
            <a:r>
              <a:rPr lang="cs-CZ" dirty="0"/>
              <a:t>BMT</a:t>
            </a:r>
            <a:r>
              <a:rPr lang="de-DE" dirty="0"/>
              <a:t> PowerPoint Master 16:9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BCF4193-DB78-BFC3-E7DC-539E1CBBB9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4788000"/>
            <a:ext cx="61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aseline="0">
                <a:solidFill>
                  <a:schemeClr val="tx1">
                    <a:tint val="75000"/>
                  </a:schemeClr>
                </a:solidFill>
                <a:latin typeface="Roboto Light" panose="02000000000000000000" pitchFamily="2" charset="0"/>
              </a:defRPr>
            </a:lvl1pPr>
          </a:lstStyle>
          <a:p>
            <a:fld id="{22FF619B-FA4A-F944-9B96-D79962FF51BF}" type="slidenum">
              <a:rPr lang="de-DE" smtClean="0"/>
              <a:pPr/>
              <a:t>‹#›</a:t>
            </a:fld>
            <a:endParaRPr lang="de-DE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04F33A4-CEC8-B12F-475B-E85AC4A7E0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67065" y="4876326"/>
            <a:ext cx="1990236" cy="139394"/>
          </a:xfrm>
          <a:prstGeom prst="rect">
            <a:avLst/>
          </a:prstGeom>
        </p:spPr>
      </p:pic>
      <p:pic>
        <p:nvPicPr>
          <p:cNvPr id="4" name="Obrázek 3" descr="Obsah obrázku text, Písmo, snímek obrazovky, logo&#10;&#10;Popis byl vytvořen automaticky">
            <a:extLst>
              <a:ext uri="{FF2B5EF4-FFF2-40B4-BE49-F238E27FC236}">
                <a16:creationId xmlns:a16="http://schemas.microsoft.com/office/drawing/2014/main" id="{9B221B45-0506-C3D0-86BD-9343AA05867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55792" y="126080"/>
            <a:ext cx="642785" cy="94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055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 left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>
            <a:extLst>
              <a:ext uri="{FF2B5EF4-FFF2-40B4-BE49-F238E27FC236}">
                <a16:creationId xmlns:a16="http://schemas.microsoft.com/office/drawing/2014/main" id="{AE7D0C98-27E2-5708-5A25-9D1B5F296205}"/>
              </a:ext>
            </a:extLst>
          </p:cNvPr>
          <p:cNvSpPr/>
          <p:nvPr userDrawn="1"/>
        </p:nvSpPr>
        <p:spPr>
          <a:xfrm>
            <a:off x="3960001" y="0"/>
            <a:ext cx="5184000" cy="5150511"/>
          </a:xfrm>
          <a:prstGeom prst="rect">
            <a:avLst/>
          </a:prstGeom>
          <a:solidFill>
            <a:srgbClr val="004B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b="0" i="0" dirty="0">
              <a:latin typeface="Roboto Light" panose="02000000000000000000" pitchFamily="2" charset="0"/>
            </a:endParaRP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8BC8BBAA-1A15-0C9D-D105-52F0EE13D0F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-1"/>
            <a:ext cx="3960001" cy="5150511"/>
          </a:xfrm>
          <a:custGeom>
            <a:avLst/>
            <a:gdLst>
              <a:gd name="connsiteX0" fmla="*/ 0 w 7522703"/>
              <a:gd name="connsiteY0" fmla="*/ 0 h 3402106"/>
              <a:gd name="connsiteX1" fmla="*/ 7522703 w 7522703"/>
              <a:gd name="connsiteY1" fmla="*/ 0 h 3402106"/>
              <a:gd name="connsiteX2" fmla="*/ 7522703 w 7522703"/>
              <a:gd name="connsiteY2" fmla="*/ 3402106 h 3402106"/>
              <a:gd name="connsiteX3" fmla="*/ 0 w 7522703"/>
              <a:gd name="connsiteY3" fmla="*/ 3402106 h 3402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22703" h="3402106">
                <a:moveTo>
                  <a:pt x="0" y="0"/>
                </a:moveTo>
                <a:lnTo>
                  <a:pt x="7522703" y="0"/>
                </a:lnTo>
                <a:lnTo>
                  <a:pt x="7522703" y="3402106"/>
                </a:lnTo>
                <a:lnTo>
                  <a:pt x="0" y="340210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r>
              <a:rPr lang="en-US" dirty="0"/>
              <a:t>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43732" y="360000"/>
            <a:ext cx="3992267" cy="46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Edit Headline</a:t>
            </a:r>
            <a:endParaRPr lang="en-US" dirty="0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0EF5A66E-37B9-C353-C7F7-D34518F070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43732" y="792000"/>
            <a:ext cx="3992268" cy="360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 b="0" i="0">
                <a:solidFill>
                  <a:srgbClr val="9EC840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de-DE" b="0" i="0" dirty="0">
                <a:latin typeface="Roboto Medium" panose="02000000000000000000" pitchFamily="2" charset="0"/>
                <a:ea typeface="Roboto Medium" panose="02000000000000000000" pitchFamily="2" charset="0"/>
              </a:rPr>
              <a:t>Edit Subheadline</a:t>
            </a:r>
            <a:endParaRPr lang="de-DE" dirty="0"/>
          </a:p>
        </p:txBody>
      </p:sp>
      <p:sp>
        <p:nvSpPr>
          <p:cNvPr id="11" name="Textplatzhalter 12">
            <a:extLst>
              <a:ext uri="{FF2B5EF4-FFF2-40B4-BE49-F238E27FC236}">
                <a16:creationId xmlns:a16="http://schemas.microsoft.com/office/drawing/2014/main" id="{349DDAC0-362A-895D-214A-C7D4A182C6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43732" y="1440393"/>
            <a:ext cx="4193843" cy="3060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600"/>
              </a:lnSpc>
              <a:buNone/>
              <a:defRPr sz="1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consectetuer</a:t>
            </a:r>
            <a:r>
              <a:rPr lang="de-DE" dirty="0"/>
              <a:t> </a:t>
            </a:r>
            <a:r>
              <a:rPr lang="de-DE" dirty="0" err="1"/>
              <a:t>adipiscing</a:t>
            </a:r>
            <a:r>
              <a:rPr lang="de-DE" dirty="0"/>
              <a:t> </a:t>
            </a:r>
            <a:r>
              <a:rPr lang="de-DE" dirty="0" err="1"/>
              <a:t>elit</a:t>
            </a:r>
            <a:r>
              <a:rPr lang="de-DE" dirty="0"/>
              <a:t>. </a:t>
            </a:r>
            <a:r>
              <a:rPr lang="de-DE" dirty="0" err="1"/>
              <a:t>Aenean</a:t>
            </a:r>
            <a:r>
              <a:rPr lang="de-DE" dirty="0"/>
              <a:t> commodo </a:t>
            </a:r>
            <a:r>
              <a:rPr lang="de-DE" dirty="0" err="1"/>
              <a:t>ligula</a:t>
            </a:r>
            <a:r>
              <a:rPr lang="de-DE" dirty="0"/>
              <a:t> </a:t>
            </a:r>
            <a:r>
              <a:rPr lang="de-DE" dirty="0" err="1"/>
              <a:t>eget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. </a:t>
            </a:r>
            <a:r>
              <a:rPr lang="de-DE" dirty="0" err="1"/>
              <a:t>Aenean</a:t>
            </a:r>
            <a:r>
              <a:rPr lang="de-DE" dirty="0"/>
              <a:t> </a:t>
            </a:r>
            <a:r>
              <a:rPr lang="de-DE" dirty="0" err="1"/>
              <a:t>massa</a:t>
            </a:r>
            <a:r>
              <a:rPr lang="de-DE" dirty="0"/>
              <a:t>. Cum </a:t>
            </a:r>
            <a:r>
              <a:rPr lang="de-DE" dirty="0" err="1"/>
              <a:t>sociis</a:t>
            </a:r>
            <a:r>
              <a:rPr lang="de-DE" dirty="0"/>
              <a:t> </a:t>
            </a:r>
            <a:r>
              <a:rPr lang="de-DE" dirty="0" err="1"/>
              <a:t>natoque</a:t>
            </a:r>
            <a:r>
              <a:rPr lang="de-DE" dirty="0"/>
              <a:t> </a:t>
            </a:r>
            <a:r>
              <a:rPr lang="de-DE" dirty="0" err="1"/>
              <a:t>penatibus</a:t>
            </a:r>
            <a:r>
              <a:rPr lang="de-DE" dirty="0"/>
              <a:t> et </a:t>
            </a:r>
            <a:r>
              <a:rPr lang="de-DE" dirty="0" err="1"/>
              <a:t>magnis</a:t>
            </a:r>
            <a:r>
              <a:rPr lang="de-DE" dirty="0"/>
              <a:t> </a:t>
            </a:r>
            <a:r>
              <a:rPr lang="de-DE" dirty="0" err="1"/>
              <a:t>dis</a:t>
            </a:r>
            <a:r>
              <a:rPr lang="de-DE" dirty="0"/>
              <a:t> </a:t>
            </a:r>
            <a:r>
              <a:rPr lang="de-DE" dirty="0" err="1"/>
              <a:t>parturient</a:t>
            </a:r>
            <a:r>
              <a:rPr lang="de-DE" dirty="0"/>
              <a:t> </a:t>
            </a:r>
            <a:r>
              <a:rPr lang="de-DE" dirty="0" err="1"/>
              <a:t>montes</a:t>
            </a:r>
            <a:r>
              <a:rPr lang="de-DE" dirty="0"/>
              <a:t>, </a:t>
            </a:r>
            <a:r>
              <a:rPr lang="de-DE" dirty="0" err="1"/>
              <a:t>nascetur</a:t>
            </a:r>
            <a:r>
              <a:rPr lang="de-DE" dirty="0"/>
              <a:t> </a:t>
            </a:r>
            <a:r>
              <a:rPr lang="de-DE" dirty="0" err="1"/>
              <a:t>ridiculus</a:t>
            </a:r>
            <a:r>
              <a:rPr lang="de-DE" dirty="0"/>
              <a:t> </a:t>
            </a:r>
            <a:r>
              <a:rPr lang="de-DE" dirty="0" err="1"/>
              <a:t>mus</a:t>
            </a:r>
            <a:r>
              <a:rPr lang="de-DE" dirty="0"/>
              <a:t>. </a:t>
            </a:r>
            <a:r>
              <a:rPr lang="de-DE" dirty="0" err="1"/>
              <a:t>Donec</a:t>
            </a:r>
            <a:r>
              <a:rPr lang="de-DE" dirty="0"/>
              <a:t> quam </a:t>
            </a:r>
            <a:r>
              <a:rPr lang="de-DE" dirty="0" err="1"/>
              <a:t>felis</a:t>
            </a:r>
            <a:r>
              <a:rPr lang="de-DE" dirty="0"/>
              <a:t>, </a:t>
            </a:r>
            <a:r>
              <a:rPr lang="de-DE" dirty="0" err="1"/>
              <a:t>ultricies</a:t>
            </a:r>
            <a:r>
              <a:rPr lang="de-DE" dirty="0"/>
              <a:t> </a:t>
            </a:r>
            <a:r>
              <a:rPr lang="de-DE" dirty="0" err="1"/>
              <a:t>nec</a:t>
            </a:r>
            <a:r>
              <a:rPr lang="de-DE" dirty="0"/>
              <a:t>, </a:t>
            </a:r>
            <a:r>
              <a:rPr lang="de-DE" dirty="0" err="1"/>
              <a:t>pellentesque</a:t>
            </a:r>
            <a:r>
              <a:rPr lang="de-DE" dirty="0"/>
              <a:t> </a:t>
            </a:r>
            <a:r>
              <a:rPr lang="de-DE" dirty="0" err="1"/>
              <a:t>eu</a:t>
            </a:r>
            <a:r>
              <a:rPr lang="de-DE" dirty="0"/>
              <a:t>, </a:t>
            </a:r>
            <a:r>
              <a:rPr lang="de-DE" dirty="0" err="1"/>
              <a:t>pretium</a:t>
            </a:r>
            <a:r>
              <a:rPr lang="de-DE" dirty="0"/>
              <a:t> </a:t>
            </a:r>
            <a:r>
              <a:rPr lang="de-DE" dirty="0" err="1"/>
              <a:t>quis</a:t>
            </a:r>
            <a:r>
              <a:rPr lang="de-DE" dirty="0"/>
              <a:t>, </a:t>
            </a:r>
            <a:r>
              <a:rPr lang="de-DE" dirty="0" err="1"/>
              <a:t>sem</a:t>
            </a:r>
            <a:r>
              <a:rPr lang="de-DE" dirty="0"/>
              <a:t>. Nulla </a:t>
            </a:r>
            <a:r>
              <a:rPr lang="de-DE" dirty="0" err="1"/>
              <a:t>consequat</a:t>
            </a:r>
            <a:r>
              <a:rPr lang="de-DE" dirty="0"/>
              <a:t> </a:t>
            </a:r>
            <a:r>
              <a:rPr lang="de-DE" dirty="0" err="1"/>
              <a:t>massa</a:t>
            </a:r>
            <a:r>
              <a:rPr lang="de-DE" dirty="0"/>
              <a:t> </a:t>
            </a:r>
            <a:r>
              <a:rPr lang="de-DE" dirty="0" err="1"/>
              <a:t>quis</a:t>
            </a:r>
            <a:r>
              <a:rPr lang="de-DE" dirty="0"/>
              <a:t> </a:t>
            </a:r>
            <a:r>
              <a:rPr lang="de-DE" dirty="0" err="1"/>
              <a:t>enim</a:t>
            </a:r>
            <a:r>
              <a:rPr lang="de-DE" dirty="0"/>
              <a:t>. </a:t>
            </a:r>
            <a:r>
              <a:rPr lang="de-DE" dirty="0" err="1"/>
              <a:t>Donec</a:t>
            </a:r>
            <a:r>
              <a:rPr lang="de-DE" dirty="0"/>
              <a:t> pede </a:t>
            </a:r>
            <a:r>
              <a:rPr lang="de-DE" dirty="0" err="1"/>
              <a:t>justo</a:t>
            </a:r>
            <a:r>
              <a:rPr lang="de-DE" dirty="0"/>
              <a:t>, </a:t>
            </a:r>
            <a:r>
              <a:rPr lang="de-DE" dirty="0" err="1"/>
              <a:t>fringilla</a:t>
            </a:r>
            <a:r>
              <a:rPr lang="de-DE" dirty="0"/>
              <a:t> </a:t>
            </a:r>
            <a:r>
              <a:rPr lang="de-DE" dirty="0" err="1"/>
              <a:t>vel</a:t>
            </a:r>
            <a:r>
              <a:rPr lang="de-DE" dirty="0"/>
              <a:t>, </a:t>
            </a:r>
            <a:r>
              <a:rPr lang="de-DE" dirty="0" err="1"/>
              <a:t>aliquet</a:t>
            </a:r>
            <a:r>
              <a:rPr lang="de-DE" dirty="0"/>
              <a:t> </a:t>
            </a:r>
            <a:r>
              <a:rPr lang="de-DE" dirty="0" err="1"/>
              <a:t>nec</a:t>
            </a:r>
            <a:r>
              <a:rPr lang="de-DE" dirty="0"/>
              <a:t>, </a:t>
            </a:r>
            <a:r>
              <a:rPr lang="de-DE" dirty="0" err="1"/>
              <a:t>vulputate</a:t>
            </a:r>
            <a:r>
              <a:rPr lang="de-DE" dirty="0"/>
              <a:t> </a:t>
            </a:r>
            <a:r>
              <a:rPr lang="de-DE" dirty="0" err="1"/>
              <a:t>eget</a:t>
            </a:r>
            <a:r>
              <a:rPr lang="de-DE" dirty="0"/>
              <a:t>, </a:t>
            </a:r>
            <a:r>
              <a:rPr lang="de-DE" dirty="0" err="1"/>
              <a:t>arcu</a:t>
            </a:r>
            <a:r>
              <a:rPr lang="de-DE" dirty="0"/>
              <a:t>. In </a:t>
            </a:r>
            <a:r>
              <a:rPr lang="de-DE" dirty="0" err="1"/>
              <a:t>enim</a:t>
            </a:r>
            <a:r>
              <a:rPr lang="de-DE" dirty="0"/>
              <a:t> </a:t>
            </a:r>
            <a:r>
              <a:rPr lang="de-DE" dirty="0" err="1"/>
              <a:t>justo</a:t>
            </a:r>
            <a:r>
              <a:rPr lang="de-DE" dirty="0"/>
              <a:t>, </a:t>
            </a:r>
            <a:r>
              <a:rPr lang="de-DE" dirty="0" err="1"/>
              <a:t>rhoncus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, </a:t>
            </a:r>
            <a:r>
              <a:rPr lang="de-DE" dirty="0" err="1"/>
              <a:t>imperdiet</a:t>
            </a:r>
            <a:r>
              <a:rPr lang="de-DE" dirty="0"/>
              <a:t> a, </a:t>
            </a:r>
            <a:r>
              <a:rPr lang="de-DE" dirty="0" err="1"/>
              <a:t>venenatis</a:t>
            </a:r>
            <a:r>
              <a:rPr lang="de-DE" dirty="0"/>
              <a:t> </a:t>
            </a:r>
            <a:r>
              <a:rPr lang="de-DE" dirty="0" err="1"/>
              <a:t>vitae</a:t>
            </a:r>
            <a:r>
              <a:rPr lang="de-DE" dirty="0"/>
              <a:t>, </a:t>
            </a:r>
            <a:r>
              <a:rPr lang="de-DE" dirty="0" err="1"/>
              <a:t>justo</a:t>
            </a:r>
            <a:r>
              <a:rPr lang="de-DE" dirty="0"/>
              <a:t>. </a:t>
            </a:r>
            <a:r>
              <a:rPr lang="de-DE" dirty="0" err="1"/>
              <a:t>Nullam</a:t>
            </a:r>
            <a:r>
              <a:rPr lang="de-DE" dirty="0"/>
              <a:t> </a:t>
            </a:r>
            <a:r>
              <a:rPr lang="de-DE" dirty="0" err="1"/>
              <a:t>dictum</a:t>
            </a:r>
            <a:r>
              <a:rPr lang="de-DE" dirty="0"/>
              <a:t> </a:t>
            </a:r>
            <a:r>
              <a:rPr lang="de-DE" dirty="0" err="1"/>
              <a:t>felis</a:t>
            </a:r>
            <a:r>
              <a:rPr lang="de-DE" dirty="0"/>
              <a:t> </a:t>
            </a:r>
            <a:r>
              <a:rPr lang="de-DE" dirty="0" err="1"/>
              <a:t>eu</a:t>
            </a:r>
            <a:r>
              <a:rPr lang="de-DE" dirty="0"/>
              <a:t> pede </a:t>
            </a:r>
            <a:r>
              <a:rPr lang="de-DE" dirty="0" err="1"/>
              <a:t>mollis</a:t>
            </a:r>
            <a:r>
              <a:rPr lang="de-DE" dirty="0"/>
              <a:t> </a:t>
            </a:r>
            <a:r>
              <a:rPr lang="de-DE" dirty="0" err="1"/>
              <a:t>pretium</a:t>
            </a:r>
            <a:r>
              <a:rPr lang="de-DE" dirty="0"/>
              <a:t>. Integer </a:t>
            </a:r>
            <a:r>
              <a:rPr lang="de-DE" dirty="0" err="1"/>
              <a:t>tincidunt</a:t>
            </a:r>
            <a:r>
              <a:rPr lang="de-DE" dirty="0"/>
              <a:t>. </a:t>
            </a:r>
            <a:r>
              <a:rPr lang="de-DE" dirty="0" err="1"/>
              <a:t>Cras</a:t>
            </a:r>
            <a:r>
              <a:rPr lang="de-DE" dirty="0"/>
              <a:t> </a:t>
            </a:r>
            <a:r>
              <a:rPr lang="de-DE" dirty="0" err="1"/>
              <a:t>dapibus</a:t>
            </a:r>
            <a:r>
              <a:rPr lang="de-DE" dirty="0"/>
              <a:t>. </a:t>
            </a:r>
            <a:r>
              <a:rPr lang="de-DE" dirty="0" err="1"/>
              <a:t>Vivamus</a:t>
            </a:r>
            <a:r>
              <a:rPr lang="de-DE" dirty="0"/>
              <a:t> </a:t>
            </a:r>
            <a:r>
              <a:rPr lang="de-DE" dirty="0" err="1"/>
              <a:t>elementum</a:t>
            </a:r>
            <a:r>
              <a:rPr lang="de-DE" dirty="0"/>
              <a:t> </a:t>
            </a:r>
            <a:r>
              <a:rPr lang="de-DE" dirty="0" err="1"/>
              <a:t>semper</a:t>
            </a:r>
            <a:r>
              <a:rPr lang="de-DE" dirty="0"/>
              <a:t> nisi. </a:t>
            </a:r>
            <a:r>
              <a:rPr lang="de-DE" dirty="0" err="1"/>
              <a:t>Aenean</a:t>
            </a:r>
            <a:r>
              <a:rPr lang="de-DE" dirty="0"/>
              <a:t> </a:t>
            </a:r>
            <a:r>
              <a:rPr lang="de-DE" dirty="0" err="1"/>
              <a:t>vulputate</a:t>
            </a:r>
            <a:r>
              <a:rPr lang="de-DE" dirty="0"/>
              <a:t> </a:t>
            </a:r>
            <a:r>
              <a:rPr lang="de-DE" dirty="0" err="1"/>
              <a:t>eleifend</a:t>
            </a:r>
            <a:r>
              <a:rPr lang="de-DE" dirty="0"/>
              <a:t> </a:t>
            </a:r>
            <a:r>
              <a:rPr lang="de-DE" dirty="0" err="1"/>
              <a:t>tellus</a:t>
            </a:r>
            <a:r>
              <a:rPr lang="de-DE" dirty="0"/>
              <a:t>. </a:t>
            </a:r>
            <a:r>
              <a:rPr lang="de-DE" dirty="0" err="1"/>
              <a:t>Aenean</a:t>
            </a:r>
            <a:r>
              <a:rPr lang="de-DE" dirty="0"/>
              <a:t> </a:t>
            </a:r>
            <a:r>
              <a:rPr lang="de-DE" dirty="0" err="1"/>
              <a:t>leo</a:t>
            </a:r>
            <a:r>
              <a:rPr lang="de-DE" dirty="0"/>
              <a:t> </a:t>
            </a:r>
            <a:r>
              <a:rPr lang="de-DE" dirty="0" err="1"/>
              <a:t>ligula</a:t>
            </a:r>
            <a:r>
              <a:rPr lang="de-DE" dirty="0"/>
              <a:t>, </a:t>
            </a:r>
            <a:r>
              <a:rPr lang="de-DE" dirty="0" err="1"/>
              <a:t>porttitor</a:t>
            </a:r>
            <a:r>
              <a:rPr lang="de-DE" dirty="0"/>
              <a:t> </a:t>
            </a:r>
            <a:r>
              <a:rPr lang="de-DE" dirty="0" err="1"/>
              <a:t>eu</a:t>
            </a:r>
            <a:r>
              <a:rPr lang="de-DE" dirty="0"/>
              <a:t>, </a:t>
            </a:r>
            <a:r>
              <a:rPr lang="de-DE" dirty="0" err="1"/>
              <a:t>consequat</a:t>
            </a:r>
            <a:r>
              <a:rPr lang="de-DE" dirty="0"/>
              <a:t> </a:t>
            </a:r>
            <a:r>
              <a:rPr lang="de-DE" dirty="0" err="1"/>
              <a:t>vitae</a:t>
            </a:r>
            <a:r>
              <a:rPr lang="de-DE" dirty="0"/>
              <a:t>, </a:t>
            </a:r>
            <a:r>
              <a:rPr lang="de-DE" dirty="0" err="1"/>
              <a:t>eleifend</a:t>
            </a:r>
            <a:r>
              <a:rPr lang="de-DE" dirty="0"/>
              <a:t> </a:t>
            </a:r>
            <a:r>
              <a:rPr lang="de-DE" dirty="0" err="1"/>
              <a:t>ac</a:t>
            </a:r>
            <a:r>
              <a:rPr lang="de-DE" dirty="0"/>
              <a:t>, </a:t>
            </a:r>
            <a:r>
              <a:rPr lang="de-DE" dirty="0" err="1"/>
              <a:t>enim</a:t>
            </a:r>
            <a:r>
              <a:rPr lang="de-DE" dirty="0"/>
              <a:t>. 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ABD4EAAD-9D7A-F4B8-CEBF-2006FE7C61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2000" y="4788000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aseline="0">
                <a:solidFill>
                  <a:schemeClr val="tx1">
                    <a:tint val="75000"/>
                  </a:schemeClr>
                </a:solidFill>
                <a:latin typeface="Roboto Light" panose="02000000000000000000" pitchFamily="2" charset="0"/>
              </a:defRPr>
            </a:lvl1pPr>
          </a:lstStyle>
          <a:p>
            <a:r>
              <a:rPr lang="cs-CZ" dirty="0"/>
              <a:t>BMT</a:t>
            </a:r>
            <a:r>
              <a:rPr lang="de-DE" dirty="0"/>
              <a:t> PowerPoint Master 16:9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15412EDF-3C48-BD50-A2A8-A0F97482B8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4788000"/>
            <a:ext cx="61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aseline="0">
                <a:solidFill>
                  <a:schemeClr val="tx1">
                    <a:tint val="75000"/>
                  </a:schemeClr>
                </a:solidFill>
                <a:latin typeface="Roboto Light" panose="02000000000000000000" pitchFamily="2" charset="0"/>
              </a:defRPr>
            </a:lvl1pPr>
          </a:lstStyle>
          <a:p>
            <a:fld id="{22FF619B-FA4A-F944-9B96-D79962FF51BF}" type="slidenum">
              <a:rPr lang="de-DE" smtClean="0"/>
              <a:pPr/>
              <a:t>‹#›</a:t>
            </a:fld>
            <a:endParaRPr lang="de-DE" dirty="0"/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75374CE4-2536-23E5-01FF-5F804404E2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09200" y="4911099"/>
            <a:ext cx="1984689" cy="139005"/>
          </a:xfrm>
          <a:prstGeom prst="rect">
            <a:avLst/>
          </a:prstGeom>
        </p:spPr>
      </p:pic>
      <p:pic>
        <p:nvPicPr>
          <p:cNvPr id="4" name="Obrázek 3" descr="Obsah obrázku text, Písmo, snímek obrazovky, logo&#10;&#10;Popis byl vytvořen automaticky">
            <a:extLst>
              <a:ext uri="{FF2B5EF4-FFF2-40B4-BE49-F238E27FC236}">
                <a16:creationId xmlns:a16="http://schemas.microsoft.com/office/drawing/2014/main" id="{B12092F2-1AC4-E0A8-F3F3-12EC6450CCD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355792" y="126080"/>
            <a:ext cx="642785" cy="94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27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8BC8BBAA-1A15-0C9D-D105-52F0EE13D0F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183999" y="-1"/>
            <a:ext cx="3960001" cy="5150511"/>
          </a:xfrm>
          <a:custGeom>
            <a:avLst/>
            <a:gdLst>
              <a:gd name="connsiteX0" fmla="*/ 0 w 7522703"/>
              <a:gd name="connsiteY0" fmla="*/ 0 h 3402106"/>
              <a:gd name="connsiteX1" fmla="*/ 7522703 w 7522703"/>
              <a:gd name="connsiteY1" fmla="*/ 0 h 3402106"/>
              <a:gd name="connsiteX2" fmla="*/ 7522703 w 7522703"/>
              <a:gd name="connsiteY2" fmla="*/ 3402106 h 3402106"/>
              <a:gd name="connsiteX3" fmla="*/ 0 w 7522703"/>
              <a:gd name="connsiteY3" fmla="*/ 3402106 h 3402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22703" h="3402106">
                <a:moveTo>
                  <a:pt x="0" y="0"/>
                </a:moveTo>
                <a:lnTo>
                  <a:pt x="7522703" y="0"/>
                </a:lnTo>
                <a:lnTo>
                  <a:pt x="7522703" y="3402106"/>
                </a:lnTo>
                <a:lnTo>
                  <a:pt x="0" y="340210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r>
              <a:rPr lang="en-US" dirty="0"/>
              <a:t>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2000" y="360000"/>
            <a:ext cx="4193842" cy="46800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Edit Headline</a:t>
            </a:r>
            <a:endParaRPr lang="en-US" dirty="0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0EF5A66E-37B9-C353-C7F7-D34518F070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890" y="792000"/>
            <a:ext cx="4193842" cy="360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 b="0" i="0">
                <a:solidFill>
                  <a:srgbClr val="9EC840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de-DE" b="0" i="0" dirty="0">
                <a:latin typeface="Roboto Medium" panose="02000000000000000000" pitchFamily="2" charset="0"/>
                <a:ea typeface="Roboto Medium" panose="02000000000000000000" pitchFamily="2" charset="0"/>
              </a:rPr>
              <a:t>Edit Subheadline</a:t>
            </a:r>
            <a:endParaRPr lang="de-DE" dirty="0"/>
          </a:p>
        </p:txBody>
      </p:sp>
      <p:sp>
        <p:nvSpPr>
          <p:cNvPr id="11" name="Textplatzhalter 12">
            <a:extLst>
              <a:ext uri="{FF2B5EF4-FFF2-40B4-BE49-F238E27FC236}">
                <a16:creationId xmlns:a16="http://schemas.microsoft.com/office/drawing/2014/main" id="{3BDBA3F8-E35F-E76A-2569-1634B6F99F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1999" y="1440393"/>
            <a:ext cx="4193843" cy="3060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600"/>
              </a:lnSpc>
              <a:buNone/>
              <a:defRPr sz="1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consectetuer</a:t>
            </a:r>
            <a:r>
              <a:rPr lang="de-DE" dirty="0"/>
              <a:t> </a:t>
            </a:r>
            <a:r>
              <a:rPr lang="de-DE" dirty="0" err="1"/>
              <a:t>adipiscing</a:t>
            </a:r>
            <a:r>
              <a:rPr lang="de-DE" dirty="0"/>
              <a:t> </a:t>
            </a:r>
            <a:r>
              <a:rPr lang="de-DE" dirty="0" err="1"/>
              <a:t>elit</a:t>
            </a:r>
            <a:r>
              <a:rPr lang="de-DE" dirty="0"/>
              <a:t>. </a:t>
            </a:r>
            <a:r>
              <a:rPr lang="de-DE" dirty="0" err="1"/>
              <a:t>Aenean</a:t>
            </a:r>
            <a:r>
              <a:rPr lang="de-DE" dirty="0"/>
              <a:t> commodo </a:t>
            </a:r>
            <a:r>
              <a:rPr lang="de-DE" dirty="0" err="1"/>
              <a:t>ligula</a:t>
            </a:r>
            <a:r>
              <a:rPr lang="de-DE" dirty="0"/>
              <a:t> </a:t>
            </a:r>
            <a:r>
              <a:rPr lang="de-DE" dirty="0" err="1"/>
              <a:t>eget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. </a:t>
            </a:r>
            <a:r>
              <a:rPr lang="de-DE" dirty="0" err="1"/>
              <a:t>Aenean</a:t>
            </a:r>
            <a:r>
              <a:rPr lang="de-DE" dirty="0"/>
              <a:t> </a:t>
            </a:r>
            <a:r>
              <a:rPr lang="de-DE" dirty="0" err="1"/>
              <a:t>massa</a:t>
            </a:r>
            <a:r>
              <a:rPr lang="de-DE" dirty="0"/>
              <a:t>. Cum </a:t>
            </a:r>
            <a:r>
              <a:rPr lang="de-DE" dirty="0" err="1"/>
              <a:t>sociis</a:t>
            </a:r>
            <a:r>
              <a:rPr lang="de-DE" dirty="0"/>
              <a:t> </a:t>
            </a:r>
            <a:r>
              <a:rPr lang="de-DE" dirty="0" err="1"/>
              <a:t>natoque</a:t>
            </a:r>
            <a:r>
              <a:rPr lang="de-DE" dirty="0"/>
              <a:t> </a:t>
            </a:r>
            <a:r>
              <a:rPr lang="de-DE" dirty="0" err="1"/>
              <a:t>penatibus</a:t>
            </a:r>
            <a:r>
              <a:rPr lang="de-DE" dirty="0"/>
              <a:t> et </a:t>
            </a:r>
            <a:r>
              <a:rPr lang="de-DE" dirty="0" err="1"/>
              <a:t>magnis</a:t>
            </a:r>
            <a:r>
              <a:rPr lang="de-DE" dirty="0"/>
              <a:t> </a:t>
            </a:r>
            <a:r>
              <a:rPr lang="de-DE" dirty="0" err="1"/>
              <a:t>dis</a:t>
            </a:r>
            <a:r>
              <a:rPr lang="de-DE" dirty="0"/>
              <a:t> </a:t>
            </a:r>
            <a:r>
              <a:rPr lang="de-DE" dirty="0" err="1"/>
              <a:t>parturient</a:t>
            </a:r>
            <a:r>
              <a:rPr lang="de-DE" dirty="0"/>
              <a:t> </a:t>
            </a:r>
            <a:r>
              <a:rPr lang="de-DE" dirty="0" err="1"/>
              <a:t>montes</a:t>
            </a:r>
            <a:r>
              <a:rPr lang="de-DE" dirty="0"/>
              <a:t>, </a:t>
            </a:r>
            <a:r>
              <a:rPr lang="de-DE" dirty="0" err="1"/>
              <a:t>nascetur</a:t>
            </a:r>
            <a:r>
              <a:rPr lang="de-DE" dirty="0"/>
              <a:t> </a:t>
            </a:r>
            <a:r>
              <a:rPr lang="de-DE" dirty="0" err="1"/>
              <a:t>ridiculus</a:t>
            </a:r>
            <a:r>
              <a:rPr lang="de-DE" dirty="0"/>
              <a:t> </a:t>
            </a:r>
            <a:r>
              <a:rPr lang="de-DE" dirty="0" err="1"/>
              <a:t>mus</a:t>
            </a:r>
            <a:r>
              <a:rPr lang="de-DE" dirty="0"/>
              <a:t>. </a:t>
            </a:r>
            <a:r>
              <a:rPr lang="de-DE" dirty="0" err="1"/>
              <a:t>Donec</a:t>
            </a:r>
            <a:r>
              <a:rPr lang="de-DE" dirty="0"/>
              <a:t> quam </a:t>
            </a:r>
            <a:r>
              <a:rPr lang="de-DE" dirty="0" err="1"/>
              <a:t>felis</a:t>
            </a:r>
            <a:r>
              <a:rPr lang="de-DE" dirty="0"/>
              <a:t>, </a:t>
            </a:r>
            <a:r>
              <a:rPr lang="de-DE" dirty="0" err="1"/>
              <a:t>ultricies</a:t>
            </a:r>
            <a:r>
              <a:rPr lang="de-DE" dirty="0"/>
              <a:t> </a:t>
            </a:r>
            <a:r>
              <a:rPr lang="de-DE" dirty="0" err="1"/>
              <a:t>nec</a:t>
            </a:r>
            <a:r>
              <a:rPr lang="de-DE" dirty="0"/>
              <a:t>, </a:t>
            </a:r>
            <a:r>
              <a:rPr lang="de-DE" dirty="0" err="1"/>
              <a:t>pellentesque</a:t>
            </a:r>
            <a:r>
              <a:rPr lang="de-DE" dirty="0"/>
              <a:t> </a:t>
            </a:r>
            <a:r>
              <a:rPr lang="de-DE" dirty="0" err="1"/>
              <a:t>eu</a:t>
            </a:r>
            <a:r>
              <a:rPr lang="de-DE" dirty="0"/>
              <a:t>, </a:t>
            </a:r>
            <a:r>
              <a:rPr lang="de-DE" dirty="0" err="1"/>
              <a:t>pretium</a:t>
            </a:r>
            <a:r>
              <a:rPr lang="de-DE" dirty="0"/>
              <a:t> </a:t>
            </a:r>
            <a:r>
              <a:rPr lang="de-DE" dirty="0" err="1"/>
              <a:t>quis</a:t>
            </a:r>
            <a:r>
              <a:rPr lang="de-DE" dirty="0"/>
              <a:t>, </a:t>
            </a:r>
            <a:r>
              <a:rPr lang="de-DE" dirty="0" err="1"/>
              <a:t>sem</a:t>
            </a:r>
            <a:r>
              <a:rPr lang="de-DE" dirty="0"/>
              <a:t>. Nulla </a:t>
            </a:r>
            <a:r>
              <a:rPr lang="de-DE" dirty="0" err="1"/>
              <a:t>consequat</a:t>
            </a:r>
            <a:r>
              <a:rPr lang="de-DE" dirty="0"/>
              <a:t> </a:t>
            </a:r>
            <a:r>
              <a:rPr lang="de-DE" dirty="0" err="1"/>
              <a:t>massa</a:t>
            </a:r>
            <a:r>
              <a:rPr lang="de-DE" dirty="0"/>
              <a:t> </a:t>
            </a:r>
            <a:r>
              <a:rPr lang="de-DE" dirty="0" err="1"/>
              <a:t>quis</a:t>
            </a:r>
            <a:r>
              <a:rPr lang="de-DE" dirty="0"/>
              <a:t> </a:t>
            </a:r>
            <a:r>
              <a:rPr lang="de-DE" dirty="0" err="1"/>
              <a:t>enim</a:t>
            </a:r>
            <a:r>
              <a:rPr lang="de-DE" dirty="0"/>
              <a:t>. </a:t>
            </a:r>
            <a:r>
              <a:rPr lang="de-DE" dirty="0" err="1"/>
              <a:t>Donec</a:t>
            </a:r>
            <a:r>
              <a:rPr lang="de-DE" dirty="0"/>
              <a:t> pede </a:t>
            </a:r>
            <a:r>
              <a:rPr lang="de-DE" dirty="0" err="1"/>
              <a:t>justo</a:t>
            </a:r>
            <a:r>
              <a:rPr lang="de-DE" dirty="0"/>
              <a:t>, </a:t>
            </a:r>
            <a:r>
              <a:rPr lang="de-DE" dirty="0" err="1"/>
              <a:t>fringilla</a:t>
            </a:r>
            <a:r>
              <a:rPr lang="de-DE" dirty="0"/>
              <a:t> </a:t>
            </a:r>
            <a:r>
              <a:rPr lang="de-DE" dirty="0" err="1"/>
              <a:t>vel</a:t>
            </a:r>
            <a:r>
              <a:rPr lang="de-DE" dirty="0"/>
              <a:t>, </a:t>
            </a:r>
            <a:r>
              <a:rPr lang="de-DE" dirty="0" err="1"/>
              <a:t>aliquet</a:t>
            </a:r>
            <a:r>
              <a:rPr lang="de-DE" dirty="0"/>
              <a:t> </a:t>
            </a:r>
            <a:r>
              <a:rPr lang="de-DE" dirty="0" err="1"/>
              <a:t>nec</a:t>
            </a:r>
            <a:r>
              <a:rPr lang="de-DE" dirty="0"/>
              <a:t>, </a:t>
            </a:r>
            <a:r>
              <a:rPr lang="de-DE" dirty="0" err="1"/>
              <a:t>vulputate</a:t>
            </a:r>
            <a:r>
              <a:rPr lang="de-DE" dirty="0"/>
              <a:t> </a:t>
            </a:r>
            <a:r>
              <a:rPr lang="de-DE" dirty="0" err="1"/>
              <a:t>eget</a:t>
            </a:r>
            <a:r>
              <a:rPr lang="de-DE" dirty="0"/>
              <a:t>, </a:t>
            </a:r>
            <a:r>
              <a:rPr lang="de-DE" dirty="0" err="1"/>
              <a:t>arcu</a:t>
            </a:r>
            <a:r>
              <a:rPr lang="de-DE" dirty="0"/>
              <a:t>. In </a:t>
            </a:r>
            <a:r>
              <a:rPr lang="de-DE" dirty="0" err="1"/>
              <a:t>enim</a:t>
            </a:r>
            <a:r>
              <a:rPr lang="de-DE" dirty="0"/>
              <a:t> </a:t>
            </a:r>
            <a:r>
              <a:rPr lang="de-DE" dirty="0" err="1"/>
              <a:t>justo</a:t>
            </a:r>
            <a:r>
              <a:rPr lang="de-DE" dirty="0"/>
              <a:t>, </a:t>
            </a:r>
            <a:r>
              <a:rPr lang="de-DE" dirty="0" err="1"/>
              <a:t>rhoncus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, </a:t>
            </a:r>
            <a:r>
              <a:rPr lang="de-DE" dirty="0" err="1"/>
              <a:t>imperdiet</a:t>
            </a:r>
            <a:r>
              <a:rPr lang="de-DE" dirty="0"/>
              <a:t> a, </a:t>
            </a:r>
            <a:r>
              <a:rPr lang="de-DE" dirty="0" err="1"/>
              <a:t>venenatis</a:t>
            </a:r>
            <a:r>
              <a:rPr lang="de-DE" dirty="0"/>
              <a:t> </a:t>
            </a:r>
            <a:r>
              <a:rPr lang="de-DE" dirty="0" err="1"/>
              <a:t>vitae</a:t>
            </a:r>
            <a:r>
              <a:rPr lang="de-DE" dirty="0"/>
              <a:t>, </a:t>
            </a:r>
            <a:r>
              <a:rPr lang="de-DE" dirty="0" err="1"/>
              <a:t>justo</a:t>
            </a:r>
            <a:r>
              <a:rPr lang="de-DE" dirty="0"/>
              <a:t>. </a:t>
            </a:r>
            <a:r>
              <a:rPr lang="de-DE" dirty="0" err="1"/>
              <a:t>Nullam</a:t>
            </a:r>
            <a:r>
              <a:rPr lang="de-DE" dirty="0"/>
              <a:t> </a:t>
            </a:r>
            <a:r>
              <a:rPr lang="de-DE" dirty="0" err="1"/>
              <a:t>dictum</a:t>
            </a:r>
            <a:r>
              <a:rPr lang="de-DE" dirty="0"/>
              <a:t> </a:t>
            </a:r>
            <a:r>
              <a:rPr lang="de-DE" dirty="0" err="1"/>
              <a:t>felis</a:t>
            </a:r>
            <a:r>
              <a:rPr lang="de-DE" dirty="0"/>
              <a:t> </a:t>
            </a:r>
            <a:r>
              <a:rPr lang="de-DE" dirty="0" err="1"/>
              <a:t>eu</a:t>
            </a:r>
            <a:r>
              <a:rPr lang="de-DE" dirty="0"/>
              <a:t> pede </a:t>
            </a:r>
            <a:r>
              <a:rPr lang="de-DE" dirty="0" err="1"/>
              <a:t>mollis</a:t>
            </a:r>
            <a:r>
              <a:rPr lang="de-DE" dirty="0"/>
              <a:t> </a:t>
            </a:r>
            <a:r>
              <a:rPr lang="de-DE" dirty="0" err="1"/>
              <a:t>pretium</a:t>
            </a:r>
            <a:r>
              <a:rPr lang="de-DE" dirty="0"/>
              <a:t>. Integer </a:t>
            </a:r>
            <a:r>
              <a:rPr lang="de-DE" dirty="0" err="1"/>
              <a:t>tincidunt</a:t>
            </a:r>
            <a:r>
              <a:rPr lang="de-DE" dirty="0"/>
              <a:t>. </a:t>
            </a:r>
            <a:r>
              <a:rPr lang="de-DE" dirty="0" err="1"/>
              <a:t>Cras</a:t>
            </a:r>
            <a:r>
              <a:rPr lang="de-DE" dirty="0"/>
              <a:t> </a:t>
            </a:r>
            <a:r>
              <a:rPr lang="de-DE" dirty="0" err="1"/>
              <a:t>dapibus</a:t>
            </a:r>
            <a:r>
              <a:rPr lang="de-DE" dirty="0"/>
              <a:t>. </a:t>
            </a:r>
            <a:r>
              <a:rPr lang="de-DE" dirty="0" err="1"/>
              <a:t>Vivamus</a:t>
            </a:r>
            <a:r>
              <a:rPr lang="de-DE" dirty="0"/>
              <a:t> </a:t>
            </a:r>
            <a:r>
              <a:rPr lang="de-DE" dirty="0" err="1"/>
              <a:t>elementum</a:t>
            </a:r>
            <a:r>
              <a:rPr lang="de-DE" dirty="0"/>
              <a:t> </a:t>
            </a:r>
            <a:r>
              <a:rPr lang="de-DE" dirty="0" err="1"/>
              <a:t>semper</a:t>
            </a:r>
            <a:r>
              <a:rPr lang="de-DE" dirty="0"/>
              <a:t> nisi. </a:t>
            </a:r>
            <a:r>
              <a:rPr lang="de-DE" dirty="0" err="1"/>
              <a:t>Aenean</a:t>
            </a:r>
            <a:r>
              <a:rPr lang="de-DE" dirty="0"/>
              <a:t> </a:t>
            </a:r>
            <a:r>
              <a:rPr lang="de-DE" dirty="0" err="1"/>
              <a:t>vulputate</a:t>
            </a:r>
            <a:r>
              <a:rPr lang="de-DE" dirty="0"/>
              <a:t> </a:t>
            </a:r>
            <a:r>
              <a:rPr lang="de-DE" dirty="0" err="1"/>
              <a:t>eleifend</a:t>
            </a:r>
            <a:r>
              <a:rPr lang="de-DE" dirty="0"/>
              <a:t> </a:t>
            </a:r>
            <a:r>
              <a:rPr lang="de-DE" dirty="0" err="1"/>
              <a:t>tellus</a:t>
            </a:r>
            <a:r>
              <a:rPr lang="de-DE" dirty="0"/>
              <a:t>. </a:t>
            </a:r>
            <a:r>
              <a:rPr lang="de-DE" dirty="0" err="1"/>
              <a:t>Aenean</a:t>
            </a:r>
            <a:r>
              <a:rPr lang="de-DE" dirty="0"/>
              <a:t> </a:t>
            </a:r>
            <a:r>
              <a:rPr lang="de-DE" dirty="0" err="1"/>
              <a:t>leo</a:t>
            </a:r>
            <a:r>
              <a:rPr lang="de-DE" dirty="0"/>
              <a:t> </a:t>
            </a:r>
            <a:r>
              <a:rPr lang="de-DE" dirty="0" err="1"/>
              <a:t>ligula</a:t>
            </a:r>
            <a:r>
              <a:rPr lang="de-DE" dirty="0"/>
              <a:t>, </a:t>
            </a:r>
            <a:r>
              <a:rPr lang="de-DE" dirty="0" err="1"/>
              <a:t>porttitor</a:t>
            </a:r>
            <a:r>
              <a:rPr lang="de-DE" dirty="0"/>
              <a:t> </a:t>
            </a:r>
            <a:r>
              <a:rPr lang="de-DE" dirty="0" err="1"/>
              <a:t>eu</a:t>
            </a:r>
            <a:r>
              <a:rPr lang="de-DE" dirty="0"/>
              <a:t>, </a:t>
            </a:r>
            <a:r>
              <a:rPr lang="de-DE" dirty="0" err="1"/>
              <a:t>consequat</a:t>
            </a:r>
            <a:r>
              <a:rPr lang="de-DE" dirty="0"/>
              <a:t> </a:t>
            </a:r>
            <a:r>
              <a:rPr lang="de-DE" dirty="0" err="1"/>
              <a:t>vitae</a:t>
            </a:r>
            <a:r>
              <a:rPr lang="de-DE" dirty="0"/>
              <a:t>, </a:t>
            </a:r>
            <a:r>
              <a:rPr lang="de-DE" dirty="0" err="1"/>
              <a:t>eleifend</a:t>
            </a:r>
            <a:r>
              <a:rPr lang="de-DE" dirty="0"/>
              <a:t> </a:t>
            </a:r>
            <a:r>
              <a:rPr lang="de-DE" dirty="0" err="1"/>
              <a:t>ac</a:t>
            </a:r>
            <a:r>
              <a:rPr lang="de-DE" dirty="0"/>
              <a:t>, </a:t>
            </a:r>
            <a:r>
              <a:rPr lang="de-DE" dirty="0" err="1"/>
              <a:t>enim</a:t>
            </a:r>
            <a:r>
              <a:rPr lang="de-DE" dirty="0"/>
              <a:t>. 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52048D2B-65AB-FF98-886C-D98E575C54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2000" y="4788000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aseline="0">
                <a:solidFill>
                  <a:schemeClr val="tx1">
                    <a:tint val="75000"/>
                  </a:schemeClr>
                </a:solidFill>
                <a:latin typeface="Roboto Light" panose="02000000000000000000" pitchFamily="2" charset="0"/>
              </a:defRPr>
            </a:lvl1pPr>
          </a:lstStyle>
          <a:p>
            <a:r>
              <a:rPr lang="cs-CZ" dirty="0"/>
              <a:t>BMT</a:t>
            </a:r>
            <a:r>
              <a:rPr lang="de-DE" dirty="0"/>
              <a:t> PowerPoint Master 16:9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77AAE641-F5A2-2C8C-B042-85D2B8B83D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4788000"/>
            <a:ext cx="61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aseline="0">
                <a:solidFill>
                  <a:schemeClr val="tx1">
                    <a:tint val="75000"/>
                  </a:schemeClr>
                </a:solidFill>
                <a:latin typeface="Roboto Light" panose="02000000000000000000" pitchFamily="2" charset="0"/>
              </a:defRPr>
            </a:lvl1pPr>
          </a:lstStyle>
          <a:p>
            <a:fld id="{22FF619B-FA4A-F944-9B96-D79962FF51BF}" type="slidenum">
              <a:rPr lang="de-DE" smtClean="0"/>
              <a:pPr/>
              <a:t>‹#›</a:t>
            </a:fld>
            <a:endParaRPr lang="de-DE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0AD891A5-665F-685D-658A-424065216A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67065" y="4876326"/>
            <a:ext cx="1990236" cy="139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52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 right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8BC8BBAA-1A15-0C9D-D105-52F0EE13D0F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183999" y="-1"/>
            <a:ext cx="3960001" cy="5150511"/>
          </a:xfrm>
          <a:custGeom>
            <a:avLst/>
            <a:gdLst>
              <a:gd name="connsiteX0" fmla="*/ 0 w 7522703"/>
              <a:gd name="connsiteY0" fmla="*/ 0 h 3402106"/>
              <a:gd name="connsiteX1" fmla="*/ 7522703 w 7522703"/>
              <a:gd name="connsiteY1" fmla="*/ 0 h 3402106"/>
              <a:gd name="connsiteX2" fmla="*/ 7522703 w 7522703"/>
              <a:gd name="connsiteY2" fmla="*/ 3402106 h 3402106"/>
              <a:gd name="connsiteX3" fmla="*/ 0 w 7522703"/>
              <a:gd name="connsiteY3" fmla="*/ 3402106 h 3402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22703" h="3402106">
                <a:moveTo>
                  <a:pt x="0" y="0"/>
                </a:moveTo>
                <a:lnTo>
                  <a:pt x="7522703" y="0"/>
                </a:lnTo>
                <a:lnTo>
                  <a:pt x="7522703" y="3402106"/>
                </a:lnTo>
                <a:lnTo>
                  <a:pt x="0" y="340210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r>
              <a:rPr lang="en-US" dirty="0"/>
              <a:t>Add picture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A763B171-A380-CCD5-650E-EAF5F4F35446}"/>
              </a:ext>
            </a:extLst>
          </p:cNvPr>
          <p:cNvSpPr/>
          <p:nvPr userDrawn="1"/>
        </p:nvSpPr>
        <p:spPr>
          <a:xfrm>
            <a:off x="0" y="0"/>
            <a:ext cx="5183999" cy="5150511"/>
          </a:xfrm>
          <a:prstGeom prst="rect">
            <a:avLst/>
          </a:prstGeom>
          <a:solidFill>
            <a:srgbClr val="004B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b="0" i="0" dirty="0">
              <a:latin typeface="Roboto Light" panose="02000000000000000000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2000" y="360000"/>
            <a:ext cx="4193842" cy="46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Edit Headline</a:t>
            </a:r>
            <a:endParaRPr lang="en-US" dirty="0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0EF5A66E-37B9-C353-C7F7-D34518F070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890" y="792000"/>
            <a:ext cx="4193842" cy="360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 b="0" i="0">
                <a:solidFill>
                  <a:srgbClr val="9EC840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de-DE" b="0" i="0" dirty="0">
                <a:latin typeface="Roboto Medium" panose="02000000000000000000" pitchFamily="2" charset="0"/>
                <a:ea typeface="Roboto Medium" panose="02000000000000000000" pitchFamily="2" charset="0"/>
              </a:rPr>
              <a:t>Edit Subheadline</a:t>
            </a:r>
            <a:endParaRPr lang="de-DE" dirty="0"/>
          </a:p>
        </p:txBody>
      </p:sp>
      <p:sp>
        <p:nvSpPr>
          <p:cNvPr id="11" name="Textplatzhalter 12">
            <a:extLst>
              <a:ext uri="{FF2B5EF4-FFF2-40B4-BE49-F238E27FC236}">
                <a16:creationId xmlns:a16="http://schemas.microsoft.com/office/drawing/2014/main" id="{3BDBA3F8-E35F-E76A-2569-1634B6F99F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1999" y="1440393"/>
            <a:ext cx="4193843" cy="3060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600"/>
              </a:lnSpc>
              <a:buNone/>
              <a:defRPr sz="1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consectetuer</a:t>
            </a:r>
            <a:r>
              <a:rPr lang="de-DE" dirty="0"/>
              <a:t> </a:t>
            </a:r>
            <a:r>
              <a:rPr lang="de-DE" dirty="0" err="1"/>
              <a:t>adipiscing</a:t>
            </a:r>
            <a:r>
              <a:rPr lang="de-DE" dirty="0"/>
              <a:t> </a:t>
            </a:r>
            <a:r>
              <a:rPr lang="de-DE" dirty="0" err="1"/>
              <a:t>elit</a:t>
            </a:r>
            <a:r>
              <a:rPr lang="de-DE" dirty="0"/>
              <a:t>. </a:t>
            </a:r>
            <a:r>
              <a:rPr lang="de-DE" dirty="0" err="1"/>
              <a:t>Aenean</a:t>
            </a:r>
            <a:r>
              <a:rPr lang="de-DE" dirty="0"/>
              <a:t> commodo </a:t>
            </a:r>
            <a:r>
              <a:rPr lang="de-DE" dirty="0" err="1"/>
              <a:t>ligula</a:t>
            </a:r>
            <a:r>
              <a:rPr lang="de-DE" dirty="0"/>
              <a:t> </a:t>
            </a:r>
            <a:r>
              <a:rPr lang="de-DE" dirty="0" err="1"/>
              <a:t>eget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. </a:t>
            </a:r>
            <a:r>
              <a:rPr lang="de-DE" dirty="0" err="1"/>
              <a:t>Aenean</a:t>
            </a:r>
            <a:r>
              <a:rPr lang="de-DE" dirty="0"/>
              <a:t> </a:t>
            </a:r>
            <a:r>
              <a:rPr lang="de-DE" dirty="0" err="1"/>
              <a:t>massa</a:t>
            </a:r>
            <a:r>
              <a:rPr lang="de-DE" dirty="0"/>
              <a:t>. Cum </a:t>
            </a:r>
            <a:r>
              <a:rPr lang="de-DE" dirty="0" err="1"/>
              <a:t>sociis</a:t>
            </a:r>
            <a:r>
              <a:rPr lang="de-DE" dirty="0"/>
              <a:t> </a:t>
            </a:r>
            <a:r>
              <a:rPr lang="de-DE" dirty="0" err="1"/>
              <a:t>natoque</a:t>
            </a:r>
            <a:r>
              <a:rPr lang="de-DE" dirty="0"/>
              <a:t> </a:t>
            </a:r>
            <a:r>
              <a:rPr lang="de-DE" dirty="0" err="1"/>
              <a:t>penatibus</a:t>
            </a:r>
            <a:r>
              <a:rPr lang="de-DE" dirty="0"/>
              <a:t> et </a:t>
            </a:r>
            <a:r>
              <a:rPr lang="de-DE" dirty="0" err="1"/>
              <a:t>magnis</a:t>
            </a:r>
            <a:r>
              <a:rPr lang="de-DE" dirty="0"/>
              <a:t> </a:t>
            </a:r>
            <a:r>
              <a:rPr lang="de-DE" dirty="0" err="1"/>
              <a:t>dis</a:t>
            </a:r>
            <a:r>
              <a:rPr lang="de-DE" dirty="0"/>
              <a:t> </a:t>
            </a:r>
            <a:r>
              <a:rPr lang="de-DE" dirty="0" err="1"/>
              <a:t>parturient</a:t>
            </a:r>
            <a:r>
              <a:rPr lang="de-DE" dirty="0"/>
              <a:t> </a:t>
            </a:r>
            <a:r>
              <a:rPr lang="de-DE" dirty="0" err="1"/>
              <a:t>montes</a:t>
            </a:r>
            <a:r>
              <a:rPr lang="de-DE" dirty="0"/>
              <a:t>, </a:t>
            </a:r>
            <a:r>
              <a:rPr lang="de-DE" dirty="0" err="1"/>
              <a:t>nascetur</a:t>
            </a:r>
            <a:r>
              <a:rPr lang="de-DE" dirty="0"/>
              <a:t> </a:t>
            </a:r>
            <a:r>
              <a:rPr lang="de-DE" dirty="0" err="1"/>
              <a:t>ridiculus</a:t>
            </a:r>
            <a:r>
              <a:rPr lang="de-DE" dirty="0"/>
              <a:t> </a:t>
            </a:r>
            <a:r>
              <a:rPr lang="de-DE" dirty="0" err="1"/>
              <a:t>mus</a:t>
            </a:r>
            <a:r>
              <a:rPr lang="de-DE" dirty="0"/>
              <a:t>. </a:t>
            </a:r>
            <a:r>
              <a:rPr lang="de-DE" dirty="0" err="1"/>
              <a:t>Donec</a:t>
            </a:r>
            <a:r>
              <a:rPr lang="de-DE" dirty="0"/>
              <a:t> quam </a:t>
            </a:r>
            <a:r>
              <a:rPr lang="de-DE" dirty="0" err="1"/>
              <a:t>felis</a:t>
            </a:r>
            <a:r>
              <a:rPr lang="de-DE" dirty="0"/>
              <a:t>, </a:t>
            </a:r>
            <a:r>
              <a:rPr lang="de-DE" dirty="0" err="1"/>
              <a:t>ultricies</a:t>
            </a:r>
            <a:r>
              <a:rPr lang="de-DE" dirty="0"/>
              <a:t> </a:t>
            </a:r>
            <a:r>
              <a:rPr lang="de-DE" dirty="0" err="1"/>
              <a:t>nec</a:t>
            </a:r>
            <a:r>
              <a:rPr lang="de-DE" dirty="0"/>
              <a:t>, </a:t>
            </a:r>
            <a:r>
              <a:rPr lang="de-DE" dirty="0" err="1"/>
              <a:t>pellentesque</a:t>
            </a:r>
            <a:r>
              <a:rPr lang="de-DE" dirty="0"/>
              <a:t> </a:t>
            </a:r>
            <a:r>
              <a:rPr lang="de-DE" dirty="0" err="1"/>
              <a:t>eu</a:t>
            </a:r>
            <a:r>
              <a:rPr lang="de-DE" dirty="0"/>
              <a:t>, </a:t>
            </a:r>
            <a:r>
              <a:rPr lang="de-DE" dirty="0" err="1"/>
              <a:t>pretium</a:t>
            </a:r>
            <a:r>
              <a:rPr lang="de-DE" dirty="0"/>
              <a:t> </a:t>
            </a:r>
            <a:r>
              <a:rPr lang="de-DE" dirty="0" err="1"/>
              <a:t>quis</a:t>
            </a:r>
            <a:r>
              <a:rPr lang="de-DE" dirty="0"/>
              <a:t>, </a:t>
            </a:r>
            <a:r>
              <a:rPr lang="de-DE" dirty="0" err="1"/>
              <a:t>sem</a:t>
            </a:r>
            <a:r>
              <a:rPr lang="de-DE" dirty="0"/>
              <a:t>. Nulla </a:t>
            </a:r>
            <a:r>
              <a:rPr lang="de-DE" dirty="0" err="1"/>
              <a:t>consequat</a:t>
            </a:r>
            <a:r>
              <a:rPr lang="de-DE" dirty="0"/>
              <a:t> </a:t>
            </a:r>
            <a:r>
              <a:rPr lang="de-DE" dirty="0" err="1"/>
              <a:t>massa</a:t>
            </a:r>
            <a:r>
              <a:rPr lang="de-DE" dirty="0"/>
              <a:t> </a:t>
            </a:r>
            <a:r>
              <a:rPr lang="de-DE" dirty="0" err="1"/>
              <a:t>quis</a:t>
            </a:r>
            <a:r>
              <a:rPr lang="de-DE" dirty="0"/>
              <a:t> </a:t>
            </a:r>
            <a:r>
              <a:rPr lang="de-DE" dirty="0" err="1"/>
              <a:t>enim</a:t>
            </a:r>
            <a:r>
              <a:rPr lang="de-DE" dirty="0"/>
              <a:t>. </a:t>
            </a:r>
            <a:r>
              <a:rPr lang="de-DE" dirty="0" err="1"/>
              <a:t>Donec</a:t>
            </a:r>
            <a:r>
              <a:rPr lang="de-DE" dirty="0"/>
              <a:t> pede </a:t>
            </a:r>
            <a:r>
              <a:rPr lang="de-DE" dirty="0" err="1"/>
              <a:t>justo</a:t>
            </a:r>
            <a:r>
              <a:rPr lang="de-DE" dirty="0"/>
              <a:t>, </a:t>
            </a:r>
            <a:r>
              <a:rPr lang="de-DE" dirty="0" err="1"/>
              <a:t>fringilla</a:t>
            </a:r>
            <a:r>
              <a:rPr lang="de-DE" dirty="0"/>
              <a:t> </a:t>
            </a:r>
            <a:r>
              <a:rPr lang="de-DE" dirty="0" err="1"/>
              <a:t>vel</a:t>
            </a:r>
            <a:r>
              <a:rPr lang="de-DE" dirty="0"/>
              <a:t>, </a:t>
            </a:r>
            <a:r>
              <a:rPr lang="de-DE" dirty="0" err="1"/>
              <a:t>aliquet</a:t>
            </a:r>
            <a:r>
              <a:rPr lang="de-DE" dirty="0"/>
              <a:t> </a:t>
            </a:r>
            <a:r>
              <a:rPr lang="de-DE" dirty="0" err="1"/>
              <a:t>nec</a:t>
            </a:r>
            <a:r>
              <a:rPr lang="de-DE" dirty="0"/>
              <a:t>, </a:t>
            </a:r>
            <a:r>
              <a:rPr lang="de-DE" dirty="0" err="1"/>
              <a:t>vulputate</a:t>
            </a:r>
            <a:r>
              <a:rPr lang="de-DE" dirty="0"/>
              <a:t> </a:t>
            </a:r>
            <a:r>
              <a:rPr lang="de-DE" dirty="0" err="1"/>
              <a:t>eget</a:t>
            </a:r>
            <a:r>
              <a:rPr lang="de-DE" dirty="0"/>
              <a:t>, </a:t>
            </a:r>
            <a:r>
              <a:rPr lang="de-DE" dirty="0" err="1"/>
              <a:t>arcu</a:t>
            </a:r>
            <a:r>
              <a:rPr lang="de-DE" dirty="0"/>
              <a:t>. In </a:t>
            </a:r>
            <a:r>
              <a:rPr lang="de-DE" dirty="0" err="1"/>
              <a:t>enim</a:t>
            </a:r>
            <a:r>
              <a:rPr lang="de-DE" dirty="0"/>
              <a:t> </a:t>
            </a:r>
            <a:r>
              <a:rPr lang="de-DE" dirty="0" err="1"/>
              <a:t>justo</a:t>
            </a:r>
            <a:r>
              <a:rPr lang="de-DE" dirty="0"/>
              <a:t>, </a:t>
            </a:r>
            <a:r>
              <a:rPr lang="de-DE" dirty="0" err="1"/>
              <a:t>rhoncus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, </a:t>
            </a:r>
            <a:r>
              <a:rPr lang="de-DE" dirty="0" err="1"/>
              <a:t>imperdiet</a:t>
            </a:r>
            <a:r>
              <a:rPr lang="de-DE" dirty="0"/>
              <a:t> a, </a:t>
            </a:r>
            <a:r>
              <a:rPr lang="de-DE" dirty="0" err="1"/>
              <a:t>venenatis</a:t>
            </a:r>
            <a:r>
              <a:rPr lang="de-DE" dirty="0"/>
              <a:t> </a:t>
            </a:r>
            <a:r>
              <a:rPr lang="de-DE" dirty="0" err="1"/>
              <a:t>vitae</a:t>
            </a:r>
            <a:r>
              <a:rPr lang="de-DE" dirty="0"/>
              <a:t>, </a:t>
            </a:r>
            <a:r>
              <a:rPr lang="de-DE" dirty="0" err="1"/>
              <a:t>justo</a:t>
            </a:r>
            <a:r>
              <a:rPr lang="de-DE" dirty="0"/>
              <a:t>. </a:t>
            </a:r>
            <a:r>
              <a:rPr lang="de-DE" dirty="0" err="1"/>
              <a:t>Nullam</a:t>
            </a:r>
            <a:r>
              <a:rPr lang="de-DE" dirty="0"/>
              <a:t> </a:t>
            </a:r>
            <a:r>
              <a:rPr lang="de-DE" dirty="0" err="1"/>
              <a:t>dictum</a:t>
            </a:r>
            <a:r>
              <a:rPr lang="de-DE" dirty="0"/>
              <a:t> </a:t>
            </a:r>
            <a:r>
              <a:rPr lang="de-DE" dirty="0" err="1"/>
              <a:t>felis</a:t>
            </a:r>
            <a:r>
              <a:rPr lang="de-DE" dirty="0"/>
              <a:t> </a:t>
            </a:r>
            <a:r>
              <a:rPr lang="de-DE" dirty="0" err="1"/>
              <a:t>eu</a:t>
            </a:r>
            <a:r>
              <a:rPr lang="de-DE" dirty="0"/>
              <a:t> pede </a:t>
            </a:r>
            <a:r>
              <a:rPr lang="de-DE" dirty="0" err="1"/>
              <a:t>mollis</a:t>
            </a:r>
            <a:r>
              <a:rPr lang="de-DE" dirty="0"/>
              <a:t> </a:t>
            </a:r>
            <a:r>
              <a:rPr lang="de-DE" dirty="0" err="1"/>
              <a:t>pretium</a:t>
            </a:r>
            <a:r>
              <a:rPr lang="de-DE" dirty="0"/>
              <a:t>. Integer </a:t>
            </a:r>
            <a:r>
              <a:rPr lang="de-DE" dirty="0" err="1"/>
              <a:t>tincidunt</a:t>
            </a:r>
            <a:r>
              <a:rPr lang="de-DE" dirty="0"/>
              <a:t>. </a:t>
            </a:r>
            <a:r>
              <a:rPr lang="de-DE" dirty="0" err="1"/>
              <a:t>Cras</a:t>
            </a:r>
            <a:r>
              <a:rPr lang="de-DE" dirty="0"/>
              <a:t> </a:t>
            </a:r>
            <a:r>
              <a:rPr lang="de-DE" dirty="0" err="1"/>
              <a:t>dapibus</a:t>
            </a:r>
            <a:r>
              <a:rPr lang="de-DE" dirty="0"/>
              <a:t>. </a:t>
            </a:r>
            <a:r>
              <a:rPr lang="de-DE" dirty="0" err="1"/>
              <a:t>Vivamus</a:t>
            </a:r>
            <a:r>
              <a:rPr lang="de-DE" dirty="0"/>
              <a:t> </a:t>
            </a:r>
            <a:r>
              <a:rPr lang="de-DE" dirty="0" err="1"/>
              <a:t>elementum</a:t>
            </a:r>
            <a:r>
              <a:rPr lang="de-DE" dirty="0"/>
              <a:t> </a:t>
            </a:r>
            <a:r>
              <a:rPr lang="de-DE" dirty="0" err="1"/>
              <a:t>semper</a:t>
            </a:r>
            <a:r>
              <a:rPr lang="de-DE" dirty="0"/>
              <a:t> nisi. </a:t>
            </a:r>
            <a:r>
              <a:rPr lang="de-DE" dirty="0" err="1"/>
              <a:t>Aenean</a:t>
            </a:r>
            <a:r>
              <a:rPr lang="de-DE" dirty="0"/>
              <a:t> </a:t>
            </a:r>
            <a:r>
              <a:rPr lang="de-DE" dirty="0" err="1"/>
              <a:t>vulputate</a:t>
            </a:r>
            <a:r>
              <a:rPr lang="de-DE" dirty="0"/>
              <a:t> </a:t>
            </a:r>
            <a:r>
              <a:rPr lang="de-DE" dirty="0" err="1"/>
              <a:t>eleifend</a:t>
            </a:r>
            <a:r>
              <a:rPr lang="de-DE" dirty="0"/>
              <a:t> </a:t>
            </a:r>
            <a:r>
              <a:rPr lang="de-DE" dirty="0" err="1"/>
              <a:t>tellus</a:t>
            </a:r>
            <a:r>
              <a:rPr lang="de-DE" dirty="0"/>
              <a:t>. </a:t>
            </a:r>
            <a:r>
              <a:rPr lang="de-DE" dirty="0" err="1"/>
              <a:t>Aenean</a:t>
            </a:r>
            <a:r>
              <a:rPr lang="de-DE" dirty="0"/>
              <a:t> </a:t>
            </a:r>
            <a:r>
              <a:rPr lang="de-DE" dirty="0" err="1"/>
              <a:t>leo</a:t>
            </a:r>
            <a:r>
              <a:rPr lang="de-DE" dirty="0"/>
              <a:t> </a:t>
            </a:r>
            <a:r>
              <a:rPr lang="de-DE" dirty="0" err="1"/>
              <a:t>ligula</a:t>
            </a:r>
            <a:r>
              <a:rPr lang="de-DE" dirty="0"/>
              <a:t>, </a:t>
            </a:r>
            <a:r>
              <a:rPr lang="de-DE" dirty="0" err="1"/>
              <a:t>porttitor</a:t>
            </a:r>
            <a:r>
              <a:rPr lang="de-DE" dirty="0"/>
              <a:t> </a:t>
            </a:r>
            <a:r>
              <a:rPr lang="de-DE" dirty="0" err="1"/>
              <a:t>eu</a:t>
            </a:r>
            <a:r>
              <a:rPr lang="de-DE" dirty="0"/>
              <a:t>, </a:t>
            </a:r>
            <a:r>
              <a:rPr lang="de-DE" dirty="0" err="1"/>
              <a:t>consequat</a:t>
            </a:r>
            <a:r>
              <a:rPr lang="de-DE" dirty="0"/>
              <a:t> </a:t>
            </a:r>
            <a:r>
              <a:rPr lang="de-DE" dirty="0" err="1"/>
              <a:t>vitae</a:t>
            </a:r>
            <a:r>
              <a:rPr lang="de-DE" dirty="0"/>
              <a:t>, </a:t>
            </a:r>
            <a:r>
              <a:rPr lang="de-DE" dirty="0" err="1"/>
              <a:t>eleifend</a:t>
            </a:r>
            <a:r>
              <a:rPr lang="de-DE" dirty="0"/>
              <a:t> </a:t>
            </a:r>
            <a:r>
              <a:rPr lang="de-DE" dirty="0" err="1"/>
              <a:t>ac</a:t>
            </a:r>
            <a:r>
              <a:rPr lang="de-DE" dirty="0"/>
              <a:t>, </a:t>
            </a:r>
            <a:r>
              <a:rPr lang="de-DE" dirty="0" err="1"/>
              <a:t>enim</a:t>
            </a:r>
            <a:r>
              <a:rPr lang="de-DE" dirty="0"/>
              <a:t>. 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C36641CE-7783-D4CF-5CE2-F66D455C40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2000" y="4788000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aseline="0">
                <a:solidFill>
                  <a:schemeClr val="bg1"/>
                </a:solidFill>
                <a:latin typeface="Roboto Light" panose="02000000000000000000" pitchFamily="2" charset="0"/>
              </a:defRPr>
            </a:lvl1pPr>
          </a:lstStyle>
          <a:p>
            <a:r>
              <a:rPr lang="cs-CZ" dirty="0"/>
              <a:t>BMT</a:t>
            </a:r>
            <a:r>
              <a:rPr lang="de-DE" dirty="0"/>
              <a:t> PowerPoint Master 16:9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70D7F3C1-873A-1720-70E6-05C088A9CD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4788000"/>
            <a:ext cx="61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aseline="0">
                <a:solidFill>
                  <a:schemeClr val="bg1"/>
                </a:solidFill>
                <a:latin typeface="Roboto Light" panose="02000000000000000000" pitchFamily="2" charset="0"/>
              </a:defRPr>
            </a:lvl1pPr>
          </a:lstStyle>
          <a:p>
            <a:fld id="{22FF619B-FA4A-F944-9B96-D79962FF51BF}" type="slidenum">
              <a:rPr lang="de-DE" smtClean="0"/>
              <a:pPr/>
              <a:t>‹#›</a:t>
            </a:fld>
            <a:endParaRPr lang="de-DE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75C86A1-5257-A30B-C01C-26BF37453D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67065" y="4876326"/>
            <a:ext cx="1990236" cy="139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>
            <a:extLst>
              <a:ext uri="{FF2B5EF4-FFF2-40B4-BE49-F238E27FC236}">
                <a16:creationId xmlns:a16="http://schemas.microsoft.com/office/drawing/2014/main" id="{AE7D0C98-27E2-5708-5A25-9D1B5F296205}"/>
              </a:ext>
            </a:extLst>
          </p:cNvPr>
          <p:cNvSpPr/>
          <p:nvPr userDrawn="1"/>
        </p:nvSpPr>
        <p:spPr>
          <a:xfrm>
            <a:off x="3960001" y="0"/>
            <a:ext cx="5184000" cy="5150511"/>
          </a:xfrm>
          <a:prstGeom prst="rect">
            <a:avLst/>
          </a:prstGeom>
          <a:solidFill>
            <a:srgbClr val="004B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b="0" i="0" dirty="0">
              <a:latin typeface="Roboto Light" panose="02000000000000000000" pitchFamily="2" charset="0"/>
            </a:endParaRPr>
          </a:p>
        </p:txBody>
      </p:sp>
      <p:pic>
        <p:nvPicPr>
          <p:cNvPr id="17" name="Grafik 16" descr="Ein Bild, das Karte, Welt, Erde, Silhouette enthält.&#10;&#10;Automatisch generierte Beschreibung">
            <a:extLst>
              <a:ext uri="{FF2B5EF4-FFF2-40B4-BE49-F238E27FC236}">
                <a16:creationId xmlns:a16="http://schemas.microsoft.com/office/drawing/2014/main" id="{35BB933F-2C44-13CD-6F5B-EDB101063A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847" r="4847"/>
          <a:stretch/>
        </p:blipFill>
        <p:spPr>
          <a:xfrm>
            <a:off x="3960001" y="775636"/>
            <a:ext cx="5183999" cy="269240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07377909-3227-C374-BF88-6D563C2761A1}"/>
              </a:ext>
            </a:extLst>
          </p:cNvPr>
          <p:cNvSpPr txBox="1"/>
          <p:nvPr userDrawn="1"/>
        </p:nvSpPr>
        <p:spPr>
          <a:xfrm>
            <a:off x="393255" y="3987411"/>
            <a:ext cx="2783541" cy="831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700" b="0" i="0" dirty="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BMT Medical Technology </a:t>
            </a:r>
            <a:r>
              <a:rPr lang="en-US" sz="700" b="0" i="0" dirty="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s.r.o.</a:t>
            </a:r>
            <a:endParaRPr lang="en-US" sz="700" b="0" i="0" dirty="0">
              <a:solidFill>
                <a:schemeClr val="tx1"/>
              </a:solidFill>
              <a:effectLst/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lvl="0">
              <a:lnSpc>
                <a:spcPts val="1040"/>
              </a:lnSpc>
            </a:pPr>
            <a:r>
              <a:rPr lang="cs-CZ" sz="700" b="0" i="0" dirty="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Cejl 157/50, 602 00 Brno-Zábrdovice</a:t>
            </a:r>
            <a:br>
              <a:rPr lang="cs-CZ" sz="7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</a:br>
            <a:r>
              <a:rPr lang="cs-CZ" sz="700" b="0" i="0" dirty="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Czech </a:t>
            </a:r>
            <a:r>
              <a:rPr lang="cs-CZ" sz="700" b="0" i="0" dirty="0" err="1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republic</a:t>
            </a:r>
            <a:endParaRPr lang="cs-CZ" sz="700" b="0" i="0" dirty="0">
              <a:solidFill>
                <a:schemeClr val="tx1"/>
              </a:solidFill>
              <a:effectLst/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lvl="0">
              <a:lnSpc>
                <a:spcPts val="1040"/>
              </a:lnSpc>
            </a:pPr>
            <a:r>
              <a:rPr lang="de-DE" sz="700" dirty="0">
                <a:latin typeface="Roboto Light" panose="02000000000000000000" pitchFamily="2" charset="0"/>
                <a:ea typeface="Roboto Light" panose="02000000000000000000" pitchFamily="2" charset="0"/>
              </a:rPr>
              <a:t>T: +4</a:t>
            </a:r>
            <a:r>
              <a:rPr lang="cs-CZ" sz="700" dirty="0">
                <a:latin typeface="Roboto Light" panose="02000000000000000000" pitchFamily="2" charset="0"/>
                <a:ea typeface="Roboto Light" panose="02000000000000000000" pitchFamily="2" charset="0"/>
              </a:rPr>
              <a:t>20</a:t>
            </a:r>
            <a:r>
              <a:rPr lang="de-DE" sz="700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cs-CZ" sz="700" dirty="0">
                <a:latin typeface="Roboto Light" panose="02000000000000000000" pitchFamily="2" charset="0"/>
                <a:ea typeface="Roboto Light" panose="02000000000000000000" pitchFamily="2" charset="0"/>
              </a:rPr>
              <a:t>545 537 111</a:t>
            </a:r>
            <a:endParaRPr lang="de-DE" sz="700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lvl="0">
              <a:lnSpc>
                <a:spcPts val="1040"/>
              </a:lnSpc>
            </a:pPr>
            <a:r>
              <a:rPr lang="cs-CZ" sz="700" dirty="0">
                <a:latin typeface="Roboto Light" panose="02000000000000000000" pitchFamily="2" charset="0"/>
                <a:ea typeface="Roboto Light" panose="02000000000000000000" pitchFamily="2" charset="0"/>
              </a:rPr>
              <a:t>mail</a:t>
            </a:r>
            <a:r>
              <a:rPr lang="de-DE" sz="700" dirty="0">
                <a:latin typeface="Roboto Light" panose="02000000000000000000" pitchFamily="2" charset="0"/>
                <a:ea typeface="Roboto Light" panose="02000000000000000000" pitchFamily="2" charset="0"/>
              </a:rPr>
              <a:t>@</a:t>
            </a:r>
            <a:r>
              <a:rPr lang="cs-CZ" sz="700" dirty="0">
                <a:latin typeface="Roboto Light" panose="02000000000000000000" pitchFamily="2" charset="0"/>
                <a:ea typeface="Roboto Light" panose="02000000000000000000" pitchFamily="2" charset="0"/>
              </a:rPr>
              <a:t>bmt.cz</a:t>
            </a:r>
            <a:endParaRPr lang="de-DE" sz="700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lvl="0">
              <a:lnSpc>
                <a:spcPts val="1040"/>
              </a:lnSpc>
            </a:pPr>
            <a:r>
              <a:rPr lang="de-DE" sz="700" dirty="0">
                <a:solidFill>
                  <a:srgbClr val="004B84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www.</a:t>
            </a:r>
            <a:r>
              <a:rPr lang="cs-CZ" sz="700" dirty="0" err="1">
                <a:solidFill>
                  <a:srgbClr val="004B84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bmt</a:t>
            </a:r>
            <a:r>
              <a:rPr lang="de-DE" sz="700" dirty="0">
                <a:solidFill>
                  <a:srgbClr val="004B84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.c</a:t>
            </a:r>
            <a:r>
              <a:rPr lang="cs-CZ" sz="700" dirty="0">
                <a:solidFill>
                  <a:srgbClr val="004B84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z</a:t>
            </a:r>
            <a:endParaRPr lang="de-DE" sz="700" dirty="0">
              <a:solidFill>
                <a:srgbClr val="004B84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04B27F08-5DF6-623E-B2BD-01DD395ECC49}"/>
              </a:ext>
            </a:extLst>
          </p:cNvPr>
          <p:cNvSpPr txBox="1"/>
          <p:nvPr userDrawn="1"/>
        </p:nvSpPr>
        <p:spPr>
          <a:xfrm>
            <a:off x="3966882" y="281892"/>
            <a:ext cx="517711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50" b="1" dirty="0">
                <a:solidFill>
                  <a:srgbClr val="9EC84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MMM</a:t>
            </a:r>
            <a:r>
              <a:rPr lang="de-DE" sz="1050" b="1" dirty="0">
                <a:solidFill>
                  <a:srgbClr val="9EC84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. </a:t>
            </a:r>
            <a:r>
              <a:rPr lang="cs-CZ" sz="105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Pobočky po celém světě</a:t>
            </a:r>
            <a:r>
              <a:rPr lang="de-DE" sz="105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E5C0B8D6-6E68-90C2-B9C5-2519390B387E}"/>
              </a:ext>
            </a:extLst>
          </p:cNvPr>
          <p:cNvSpPr txBox="1"/>
          <p:nvPr userDrawn="1"/>
        </p:nvSpPr>
        <p:spPr>
          <a:xfrm>
            <a:off x="4483606" y="3576377"/>
            <a:ext cx="2002141" cy="1223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940"/>
              </a:lnSpc>
            </a:pPr>
            <a:r>
              <a:rPr lang="de-DE" sz="9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MMM Group</a:t>
            </a:r>
          </a:p>
          <a:p>
            <a:r>
              <a:rPr lang="cs-CZ" sz="600" b="0" kern="10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Helvetica CE Bold"/>
              </a:rPr>
              <a:t>Skupina MMM je od roku 1954 celosvětově činná jako jeden z vedoucích systémových dodavatelů výrobků ve službách zdraví.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600" kern="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tis Sans Serif Std" panose="00000500000000000000" pitchFamily="50" charset="-18"/>
              </a:rPr>
              <a:t>Se svou komplexní nabídkou výrobků a služeb, sterilizačních a dezinfekčních zařízení pro nemocnice, vědecké ústavy, laboratoře a farmaceutický průmysl se MMM etablovala jako vynikající nositel kvality a inovací na německém a mezinárodním trhu.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600" kern="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tis Sans Serif Std" panose="00000500000000000000" pitchFamily="50" charset="-18"/>
              </a:rPr>
              <a:t>V našich výrobních závodech ve </a:t>
            </a:r>
            <a:r>
              <a:rPr lang="cs-CZ" sz="600" kern="0" dirty="0" err="1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tis Sans Serif Std" panose="00000500000000000000" pitchFamily="50" charset="-18"/>
              </a:rPr>
              <a:t>Stadlernu</a:t>
            </a:r>
            <a:r>
              <a:rPr lang="cs-CZ" sz="600" kern="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tis Sans Serif Std" panose="00000500000000000000" pitchFamily="50" charset="-18"/>
              </a:rPr>
              <a:t>, </a:t>
            </a:r>
            <a:r>
              <a:rPr lang="cs-CZ" sz="600" kern="0" dirty="0" err="1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tis Sans Serif Std" panose="00000500000000000000" pitchFamily="50" charset="-18"/>
              </a:rPr>
              <a:t>Peitingu</a:t>
            </a:r>
            <a:r>
              <a:rPr lang="cs-CZ" sz="600" kern="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tis Sans Serif Std" panose="00000500000000000000" pitchFamily="50" charset="-18"/>
              </a:rPr>
              <a:t> </a:t>
            </a:r>
            <a:br>
              <a:rPr lang="cs-CZ" sz="600" kern="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tis Sans Serif Std" panose="00000500000000000000" pitchFamily="50" charset="-18"/>
              </a:rPr>
            </a:br>
            <a:r>
              <a:rPr lang="cs-CZ" sz="600" kern="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tis Sans Serif Std" panose="00000500000000000000" pitchFamily="50" charset="-18"/>
              </a:rPr>
              <a:t>a v Brně vyrábíme produkty, které jsou v souladu </a:t>
            </a:r>
            <a:br>
              <a:rPr lang="cs-CZ" sz="600" kern="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tis Sans Serif Std" panose="00000500000000000000" pitchFamily="50" charset="-18"/>
              </a:rPr>
            </a:br>
            <a:endParaRPr lang="cs-CZ" sz="600" b="0" kern="100" dirty="0">
              <a:solidFill>
                <a:schemeClr val="bg1"/>
              </a:solidFill>
              <a:effectLst/>
              <a:latin typeface="Roboto Light" panose="02000000000000000000" pitchFamily="2" charset="0"/>
              <a:ea typeface="Roboto Light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C7FD956-B0B3-DCE9-3801-79C202D77441}"/>
              </a:ext>
            </a:extLst>
          </p:cNvPr>
          <p:cNvSpPr txBox="1"/>
          <p:nvPr userDrawn="1"/>
        </p:nvSpPr>
        <p:spPr>
          <a:xfrm>
            <a:off x="6567075" y="3664024"/>
            <a:ext cx="1806107" cy="1187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cs-CZ" sz="600" kern="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tis Sans Serif Std" panose="00000500000000000000" pitchFamily="50" charset="-18"/>
              </a:rPr>
              <a:t>s požadavky našich zákazníků po celém světě. V obou těchto výrobních závodech zajišťujeme vysoký objem výroby a současně splňujeme vysoce náročné požadavky na kvalitu v oboru medicínské techniky.</a:t>
            </a:r>
            <a:r>
              <a:rPr lang="cs-CZ" sz="600" kern="10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 </a:t>
            </a:r>
            <a:br>
              <a:rPr lang="cs-CZ" sz="600" kern="10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</a:br>
            <a:r>
              <a:rPr lang="cs-CZ" sz="600" kern="10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Více než 1 200 zaměstnanců se s kompetencí </a:t>
            </a:r>
            <a:br>
              <a:rPr lang="cs-CZ" sz="600" kern="10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</a:br>
            <a:r>
              <a:rPr lang="cs-CZ" sz="600" kern="10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a radostí zavázalo k celkovému poslání skupiny MMM: </a:t>
            </a:r>
            <a:r>
              <a:rPr lang="cs-CZ" sz="6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MMM</a:t>
            </a:r>
            <a:r>
              <a:rPr lang="de-DE" sz="6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. </a:t>
            </a:r>
            <a:r>
              <a:rPr lang="de-DE" sz="600" dirty="0" err="1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Protecting</a:t>
            </a:r>
            <a:r>
              <a:rPr lang="de-DE" sz="6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human </a:t>
            </a:r>
            <a:r>
              <a:rPr lang="de-DE" sz="600" dirty="0" err="1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health</a:t>
            </a:r>
            <a:r>
              <a:rPr lang="de-DE" sz="6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.</a:t>
            </a:r>
          </a:p>
          <a:p>
            <a:pPr>
              <a:lnSpc>
                <a:spcPts val="940"/>
              </a:lnSpc>
            </a:pPr>
            <a:endParaRPr lang="de-DE" sz="6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pic>
        <p:nvPicPr>
          <p:cNvPr id="3" name="Obrázek 2" descr="Obsah obrázku text, Písmo, snímek obrazovky, logo&#10;&#10;Popis byl vytvořen automaticky">
            <a:extLst>
              <a:ext uri="{FF2B5EF4-FFF2-40B4-BE49-F238E27FC236}">
                <a16:creationId xmlns:a16="http://schemas.microsoft.com/office/drawing/2014/main" id="{56373763-7274-CC27-0C26-7D262980E4C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2416" y="3180423"/>
            <a:ext cx="492203" cy="723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840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Subheadlin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2000" y="360000"/>
            <a:ext cx="7524000" cy="468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Edit Headline - 1 Line</a:t>
            </a:r>
            <a:endParaRPr lang="en-US" dirty="0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0EF5A66E-37B9-C353-C7F7-D34518F070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2000" y="792000"/>
            <a:ext cx="7524000" cy="34406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 b="0" i="0">
                <a:solidFill>
                  <a:srgbClr val="9EC840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de-DE" b="0" i="0" dirty="0">
                <a:latin typeface="Roboto Medium" panose="02000000000000000000" pitchFamily="2" charset="0"/>
                <a:ea typeface="Roboto Medium" panose="02000000000000000000" pitchFamily="2" charset="0"/>
              </a:rPr>
              <a:t>Edit Subheadline</a:t>
            </a:r>
            <a:endParaRPr lang="de-DE" dirty="0"/>
          </a:p>
        </p:txBody>
      </p:sp>
      <p:sp>
        <p:nvSpPr>
          <p:cNvPr id="11" name="Textplatzhalter 12">
            <a:extLst>
              <a:ext uri="{FF2B5EF4-FFF2-40B4-BE49-F238E27FC236}">
                <a16:creationId xmlns:a16="http://schemas.microsoft.com/office/drawing/2014/main" id="{69E9A476-1D5F-BDFA-BBC9-5F5EA3110C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1999" y="1440393"/>
            <a:ext cx="7523999" cy="3060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600"/>
              </a:lnSpc>
              <a:buNone/>
              <a:defRPr sz="1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consectetuer</a:t>
            </a:r>
            <a:r>
              <a:rPr lang="de-DE" dirty="0"/>
              <a:t> </a:t>
            </a:r>
            <a:r>
              <a:rPr lang="de-DE" dirty="0" err="1"/>
              <a:t>adipiscing</a:t>
            </a:r>
            <a:r>
              <a:rPr lang="de-DE" dirty="0"/>
              <a:t> </a:t>
            </a:r>
            <a:r>
              <a:rPr lang="de-DE" dirty="0" err="1"/>
              <a:t>elit</a:t>
            </a:r>
            <a:r>
              <a:rPr lang="de-DE" dirty="0"/>
              <a:t>. </a:t>
            </a:r>
            <a:r>
              <a:rPr lang="de-DE" dirty="0" err="1"/>
              <a:t>Aenean</a:t>
            </a:r>
            <a:r>
              <a:rPr lang="de-DE" dirty="0"/>
              <a:t> commodo </a:t>
            </a:r>
            <a:r>
              <a:rPr lang="de-DE" dirty="0" err="1"/>
              <a:t>ligula</a:t>
            </a:r>
            <a:r>
              <a:rPr lang="de-DE" dirty="0"/>
              <a:t> </a:t>
            </a:r>
            <a:r>
              <a:rPr lang="de-DE" dirty="0" err="1"/>
              <a:t>eget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. </a:t>
            </a:r>
            <a:r>
              <a:rPr lang="de-DE" dirty="0" err="1"/>
              <a:t>Aenean</a:t>
            </a:r>
            <a:r>
              <a:rPr lang="de-DE" dirty="0"/>
              <a:t> </a:t>
            </a:r>
            <a:r>
              <a:rPr lang="de-DE" dirty="0" err="1"/>
              <a:t>massa</a:t>
            </a:r>
            <a:r>
              <a:rPr lang="de-DE" dirty="0"/>
              <a:t>. Cum </a:t>
            </a:r>
            <a:r>
              <a:rPr lang="de-DE" dirty="0" err="1"/>
              <a:t>sociis</a:t>
            </a:r>
            <a:r>
              <a:rPr lang="de-DE" dirty="0"/>
              <a:t> </a:t>
            </a:r>
            <a:r>
              <a:rPr lang="de-DE" dirty="0" err="1"/>
              <a:t>natoque</a:t>
            </a:r>
            <a:r>
              <a:rPr lang="de-DE" dirty="0"/>
              <a:t> </a:t>
            </a:r>
            <a:r>
              <a:rPr lang="de-DE" dirty="0" err="1"/>
              <a:t>penatibus</a:t>
            </a:r>
            <a:r>
              <a:rPr lang="de-DE" dirty="0"/>
              <a:t> et </a:t>
            </a:r>
            <a:r>
              <a:rPr lang="de-DE" dirty="0" err="1"/>
              <a:t>magnis</a:t>
            </a:r>
            <a:r>
              <a:rPr lang="de-DE" dirty="0"/>
              <a:t> </a:t>
            </a:r>
            <a:r>
              <a:rPr lang="de-DE" dirty="0" err="1"/>
              <a:t>dis</a:t>
            </a:r>
            <a:r>
              <a:rPr lang="de-DE" dirty="0"/>
              <a:t> </a:t>
            </a:r>
            <a:r>
              <a:rPr lang="de-DE" dirty="0" err="1"/>
              <a:t>parturient</a:t>
            </a:r>
            <a:r>
              <a:rPr lang="de-DE" dirty="0"/>
              <a:t> </a:t>
            </a:r>
            <a:r>
              <a:rPr lang="de-DE" dirty="0" err="1"/>
              <a:t>montes</a:t>
            </a:r>
            <a:r>
              <a:rPr lang="de-DE" dirty="0"/>
              <a:t>, </a:t>
            </a:r>
            <a:r>
              <a:rPr lang="de-DE" dirty="0" err="1"/>
              <a:t>nascetur</a:t>
            </a:r>
            <a:r>
              <a:rPr lang="de-DE" dirty="0"/>
              <a:t> </a:t>
            </a:r>
            <a:r>
              <a:rPr lang="de-DE" dirty="0" err="1"/>
              <a:t>ridiculus</a:t>
            </a:r>
            <a:r>
              <a:rPr lang="de-DE" dirty="0"/>
              <a:t> </a:t>
            </a:r>
            <a:r>
              <a:rPr lang="de-DE" dirty="0" err="1"/>
              <a:t>mus</a:t>
            </a:r>
            <a:r>
              <a:rPr lang="de-DE" dirty="0"/>
              <a:t>. </a:t>
            </a:r>
            <a:r>
              <a:rPr lang="de-DE" dirty="0" err="1"/>
              <a:t>Donec</a:t>
            </a:r>
            <a:r>
              <a:rPr lang="de-DE" dirty="0"/>
              <a:t> quam </a:t>
            </a:r>
            <a:r>
              <a:rPr lang="de-DE" dirty="0" err="1"/>
              <a:t>felis</a:t>
            </a:r>
            <a:r>
              <a:rPr lang="de-DE" dirty="0"/>
              <a:t>, </a:t>
            </a:r>
            <a:r>
              <a:rPr lang="de-DE" dirty="0" err="1"/>
              <a:t>ultricies</a:t>
            </a:r>
            <a:r>
              <a:rPr lang="de-DE" dirty="0"/>
              <a:t> </a:t>
            </a:r>
            <a:r>
              <a:rPr lang="de-DE" dirty="0" err="1"/>
              <a:t>nec</a:t>
            </a:r>
            <a:r>
              <a:rPr lang="de-DE" dirty="0"/>
              <a:t>, </a:t>
            </a:r>
            <a:r>
              <a:rPr lang="de-DE" dirty="0" err="1"/>
              <a:t>pellentesque</a:t>
            </a:r>
            <a:r>
              <a:rPr lang="de-DE" dirty="0"/>
              <a:t> </a:t>
            </a:r>
            <a:r>
              <a:rPr lang="de-DE" dirty="0" err="1"/>
              <a:t>eu</a:t>
            </a:r>
            <a:r>
              <a:rPr lang="de-DE" dirty="0"/>
              <a:t>, </a:t>
            </a:r>
            <a:r>
              <a:rPr lang="de-DE" dirty="0" err="1"/>
              <a:t>pretium</a:t>
            </a:r>
            <a:r>
              <a:rPr lang="de-DE" dirty="0"/>
              <a:t> </a:t>
            </a:r>
            <a:r>
              <a:rPr lang="de-DE" dirty="0" err="1"/>
              <a:t>quis</a:t>
            </a:r>
            <a:r>
              <a:rPr lang="de-DE" dirty="0"/>
              <a:t>, </a:t>
            </a:r>
            <a:r>
              <a:rPr lang="de-DE" dirty="0" err="1"/>
              <a:t>sem</a:t>
            </a:r>
            <a:r>
              <a:rPr lang="de-DE" dirty="0"/>
              <a:t>. Nulla </a:t>
            </a:r>
            <a:r>
              <a:rPr lang="de-DE" dirty="0" err="1"/>
              <a:t>consequat</a:t>
            </a:r>
            <a:r>
              <a:rPr lang="de-DE" dirty="0"/>
              <a:t> </a:t>
            </a:r>
            <a:r>
              <a:rPr lang="de-DE" dirty="0" err="1"/>
              <a:t>massa</a:t>
            </a:r>
            <a:r>
              <a:rPr lang="de-DE" dirty="0"/>
              <a:t> </a:t>
            </a:r>
            <a:r>
              <a:rPr lang="de-DE" dirty="0" err="1"/>
              <a:t>quis</a:t>
            </a:r>
            <a:r>
              <a:rPr lang="de-DE" dirty="0"/>
              <a:t> </a:t>
            </a:r>
            <a:r>
              <a:rPr lang="de-DE" dirty="0" err="1"/>
              <a:t>enim</a:t>
            </a:r>
            <a:r>
              <a:rPr lang="de-DE" dirty="0"/>
              <a:t>. </a:t>
            </a:r>
            <a:r>
              <a:rPr lang="de-DE" dirty="0" err="1"/>
              <a:t>Donec</a:t>
            </a:r>
            <a:r>
              <a:rPr lang="de-DE" dirty="0"/>
              <a:t> pede </a:t>
            </a:r>
            <a:r>
              <a:rPr lang="de-DE" dirty="0" err="1"/>
              <a:t>justo</a:t>
            </a:r>
            <a:r>
              <a:rPr lang="de-DE" dirty="0"/>
              <a:t>, </a:t>
            </a:r>
            <a:r>
              <a:rPr lang="de-DE" dirty="0" err="1"/>
              <a:t>fringilla</a:t>
            </a:r>
            <a:r>
              <a:rPr lang="de-DE" dirty="0"/>
              <a:t> </a:t>
            </a:r>
            <a:r>
              <a:rPr lang="de-DE" dirty="0" err="1"/>
              <a:t>vel</a:t>
            </a:r>
            <a:r>
              <a:rPr lang="de-DE" dirty="0"/>
              <a:t>, </a:t>
            </a:r>
            <a:r>
              <a:rPr lang="de-DE" dirty="0" err="1"/>
              <a:t>aliquet</a:t>
            </a:r>
            <a:r>
              <a:rPr lang="de-DE" dirty="0"/>
              <a:t> </a:t>
            </a:r>
            <a:r>
              <a:rPr lang="de-DE" dirty="0" err="1"/>
              <a:t>nec</a:t>
            </a:r>
            <a:r>
              <a:rPr lang="de-DE" dirty="0"/>
              <a:t>, </a:t>
            </a:r>
            <a:r>
              <a:rPr lang="de-DE" dirty="0" err="1"/>
              <a:t>vulputate</a:t>
            </a:r>
            <a:r>
              <a:rPr lang="de-DE" dirty="0"/>
              <a:t> </a:t>
            </a:r>
            <a:r>
              <a:rPr lang="de-DE" dirty="0" err="1"/>
              <a:t>eget</a:t>
            </a:r>
            <a:r>
              <a:rPr lang="de-DE" dirty="0"/>
              <a:t>, </a:t>
            </a:r>
            <a:r>
              <a:rPr lang="de-DE" dirty="0" err="1"/>
              <a:t>arcu</a:t>
            </a:r>
            <a:r>
              <a:rPr lang="de-DE" dirty="0"/>
              <a:t>. In </a:t>
            </a:r>
            <a:r>
              <a:rPr lang="de-DE" dirty="0" err="1"/>
              <a:t>enim</a:t>
            </a:r>
            <a:r>
              <a:rPr lang="de-DE" dirty="0"/>
              <a:t> </a:t>
            </a:r>
            <a:r>
              <a:rPr lang="de-DE" dirty="0" err="1"/>
              <a:t>justo</a:t>
            </a:r>
            <a:r>
              <a:rPr lang="de-DE" dirty="0"/>
              <a:t>, </a:t>
            </a:r>
            <a:r>
              <a:rPr lang="de-DE" dirty="0" err="1"/>
              <a:t>rhoncus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, </a:t>
            </a:r>
            <a:r>
              <a:rPr lang="de-DE" dirty="0" err="1"/>
              <a:t>imperdiet</a:t>
            </a:r>
            <a:r>
              <a:rPr lang="de-DE" dirty="0"/>
              <a:t> a, </a:t>
            </a:r>
            <a:r>
              <a:rPr lang="de-DE" dirty="0" err="1"/>
              <a:t>venenatis</a:t>
            </a:r>
            <a:r>
              <a:rPr lang="de-DE" dirty="0"/>
              <a:t> </a:t>
            </a:r>
            <a:r>
              <a:rPr lang="de-DE" dirty="0" err="1"/>
              <a:t>vitae</a:t>
            </a:r>
            <a:r>
              <a:rPr lang="de-DE" dirty="0"/>
              <a:t>, </a:t>
            </a:r>
            <a:r>
              <a:rPr lang="de-DE" dirty="0" err="1"/>
              <a:t>justo</a:t>
            </a:r>
            <a:r>
              <a:rPr lang="de-DE" dirty="0"/>
              <a:t>. </a:t>
            </a:r>
            <a:r>
              <a:rPr lang="de-DE" dirty="0" err="1"/>
              <a:t>Nullam</a:t>
            </a:r>
            <a:r>
              <a:rPr lang="de-DE" dirty="0"/>
              <a:t> </a:t>
            </a:r>
            <a:r>
              <a:rPr lang="de-DE" dirty="0" err="1"/>
              <a:t>dictum</a:t>
            </a:r>
            <a:r>
              <a:rPr lang="de-DE" dirty="0"/>
              <a:t> </a:t>
            </a:r>
            <a:r>
              <a:rPr lang="de-DE" dirty="0" err="1"/>
              <a:t>felis</a:t>
            </a:r>
            <a:r>
              <a:rPr lang="de-DE" dirty="0"/>
              <a:t> </a:t>
            </a:r>
            <a:r>
              <a:rPr lang="de-DE" dirty="0" err="1"/>
              <a:t>eu</a:t>
            </a:r>
            <a:r>
              <a:rPr lang="de-DE" dirty="0"/>
              <a:t> pede </a:t>
            </a:r>
            <a:r>
              <a:rPr lang="de-DE" dirty="0" err="1"/>
              <a:t>mollis</a:t>
            </a:r>
            <a:r>
              <a:rPr lang="de-DE" dirty="0"/>
              <a:t> </a:t>
            </a:r>
            <a:r>
              <a:rPr lang="de-DE" dirty="0" err="1"/>
              <a:t>pretium</a:t>
            </a:r>
            <a:r>
              <a:rPr lang="de-DE" dirty="0"/>
              <a:t>. Integer </a:t>
            </a:r>
            <a:r>
              <a:rPr lang="de-DE" dirty="0" err="1"/>
              <a:t>tincidunt</a:t>
            </a:r>
            <a:r>
              <a:rPr lang="de-DE" dirty="0"/>
              <a:t>. </a:t>
            </a:r>
            <a:r>
              <a:rPr lang="de-DE" dirty="0" err="1"/>
              <a:t>Cras</a:t>
            </a:r>
            <a:r>
              <a:rPr lang="de-DE" dirty="0"/>
              <a:t> </a:t>
            </a:r>
            <a:r>
              <a:rPr lang="de-DE" dirty="0" err="1"/>
              <a:t>dapibus</a:t>
            </a:r>
            <a:r>
              <a:rPr lang="de-DE" dirty="0"/>
              <a:t>. </a:t>
            </a:r>
            <a:r>
              <a:rPr lang="de-DE" dirty="0" err="1"/>
              <a:t>Vivamus</a:t>
            </a:r>
            <a:r>
              <a:rPr lang="de-DE" dirty="0"/>
              <a:t> </a:t>
            </a:r>
            <a:r>
              <a:rPr lang="de-DE" dirty="0" err="1"/>
              <a:t>elementum</a:t>
            </a:r>
            <a:r>
              <a:rPr lang="de-DE" dirty="0"/>
              <a:t> </a:t>
            </a:r>
            <a:r>
              <a:rPr lang="de-DE" dirty="0" err="1"/>
              <a:t>semper</a:t>
            </a:r>
            <a:r>
              <a:rPr lang="de-DE" dirty="0"/>
              <a:t> nisi. </a:t>
            </a:r>
            <a:r>
              <a:rPr lang="de-DE" dirty="0" err="1"/>
              <a:t>Aenean</a:t>
            </a:r>
            <a:r>
              <a:rPr lang="de-DE" dirty="0"/>
              <a:t> </a:t>
            </a:r>
            <a:r>
              <a:rPr lang="de-DE" dirty="0" err="1"/>
              <a:t>vulputate</a:t>
            </a:r>
            <a:r>
              <a:rPr lang="de-DE" dirty="0"/>
              <a:t> </a:t>
            </a:r>
            <a:r>
              <a:rPr lang="de-DE" dirty="0" err="1"/>
              <a:t>eleifend</a:t>
            </a:r>
            <a:r>
              <a:rPr lang="de-DE" dirty="0"/>
              <a:t> </a:t>
            </a:r>
            <a:r>
              <a:rPr lang="de-DE" dirty="0" err="1"/>
              <a:t>tellus</a:t>
            </a:r>
            <a:r>
              <a:rPr lang="de-DE" dirty="0"/>
              <a:t>. </a:t>
            </a:r>
            <a:r>
              <a:rPr lang="de-DE" dirty="0" err="1"/>
              <a:t>Aenean</a:t>
            </a:r>
            <a:r>
              <a:rPr lang="de-DE" dirty="0"/>
              <a:t> </a:t>
            </a:r>
            <a:r>
              <a:rPr lang="de-DE" dirty="0" err="1"/>
              <a:t>leo</a:t>
            </a:r>
            <a:r>
              <a:rPr lang="de-DE" dirty="0"/>
              <a:t> </a:t>
            </a:r>
            <a:r>
              <a:rPr lang="de-DE" dirty="0" err="1"/>
              <a:t>ligula</a:t>
            </a:r>
            <a:r>
              <a:rPr lang="de-DE" dirty="0"/>
              <a:t>, </a:t>
            </a:r>
            <a:r>
              <a:rPr lang="de-DE" dirty="0" err="1"/>
              <a:t>porttitor</a:t>
            </a:r>
            <a:r>
              <a:rPr lang="de-DE" dirty="0"/>
              <a:t> </a:t>
            </a:r>
            <a:r>
              <a:rPr lang="de-DE" dirty="0" err="1"/>
              <a:t>eu</a:t>
            </a:r>
            <a:r>
              <a:rPr lang="de-DE" dirty="0"/>
              <a:t>, </a:t>
            </a:r>
            <a:r>
              <a:rPr lang="de-DE" dirty="0" err="1"/>
              <a:t>consequat</a:t>
            </a:r>
            <a:r>
              <a:rPr lang="de-DE" dirty="0"/>
              <a:t> </a:t>
            </a:r>
            <a:r>
              <a:rPr lang="de-DE" dirty="0" err="1"/>
              <a:t>vitae</a:t>
            </a:r>
            <a:r>
              <a:rPr lang="de-DE" dirty="0"/>
              <a:t>, </a:t>
            </a:r>
            <a:r>
              <a:rPr lang="de-DE" dirty="0" err="1"/>
              <a:t>eleifend</a:t>
            </a:r>
            <a:r>
              <a:rPr lang="de-DE" dirty="0"/>
              <a:t> </a:t>
            </a:r>
            <a:r>
              <a:rPr lang="de-DE" dirty="0" err="1"/>
              <a:t>ac</a:t>
            </a:r>
            <a:r>
              <a:rPr lang="de-DE" dirty="0"/>
              <a:t>, </a:t>
            </a:r>
            <a:r>
              <a:rPr lang="de-DE" dirty="0" err="1"/>
              <a:t>enim</a:t>
            </a:r>
            <a:r>
              <a:rPr lang="de-DE" dirty="0"/>
              <a:t>. 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CA545150-8385-B5C7-71A3-4E967F3691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2000" y="4788000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aseline="0">
                <a:solidFill>
                  <a:schemeClr val="tx1">
                    <a:tint val="75000"/>
                  </a:schemeClr>
                </a:solidFill>
                <a:latin typeface="Roboto Light" panose="02000000000000000000" pitchFamily="2" charset="0"/>
              </a:defRPr>
            </a:lvl1pPr>
          </a:lstStyle>
          <a:p>
            <a:r>
              <a:rPr lang="cs-CZ" dirty="0"/>
              <a:t>BMT</a:t>
            </a:r>
            <a:r>
              <a:rPr lang="de-DE" dirty="0"/>
              <a:t> PowerPoint Master 16:9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10CF935-9A67-E07C-4F5C-73D7889FC3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4788000"/>
            <a:ext cx="61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aseline="0">
                <a:solidFill>
                  <a:schemeClr val="tx1">
                    <a:tint val="75000"/>
                  </a:schemeClr>
                </a:solidFill>
                <a:latin typeface="Roboto Light" panose="02000000000000000000" pitchFamily="2" charset="0"/>
              </a:defRPr>
            </a:lvl1pPr>
          </a:lstStyle>
          <a:p>
            <a:fld id="{22FF619B-FA4A-F944-9B96-D79962FF51BF}" type="slidenum">
              <a:rPr lang="de-DE" smtClean="0"/>
              <a:pPr/>
              <a:t>‹#›</a:t>
            </a:fld>
            <a:endParaRPr lang="de-DE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6D0A773-48F1-3C21-2060-86E07EAC7F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67065" y="4876326"/>
            <a:ext cx="1990236" cy="139394"/>
          </a:xfrm>
          <a:prstGeom prst="rect">
            <a:avLst/>
          </a:prstGeom>
        </p:spPr>
      </p:pic>
      <p:pic>
        <p:nvPicPr>
          <p:cNvPr id="3" name="Obrázek 2" descr="Obsah obrázku text, Písmo, snímek obrazovky, logo&#10;&#10;Popis byl vytvořen automaticky">
            <a:extLst>
              <a:ext uri="{FF2B5EF4-FFF2-40B4-BE49-F238E27FC236}">
                <a16:creationId xmlns:a16="http://schemas.microsoft.com/office/drawing/2014/main" id="{2D990CD8-EF5E-0226-405B-E780D631AE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55792" y="126080"/>
            <a:ext cx="642785" cy="94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69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-Headline + Subheadlin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2000" y="148795"/>
            <a:ext cx="7524000" cy="679205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lang="de-DE" dirty="0"/>
              <a:t>Edit Headline - 2 Lines </a:t>
            </a:r>
            <a:br>
              <a:rPr lang="de-DE" dirty="0"/>
            </a:br>
            <a:r>
              <a:rPr lang="de-DE" dirty="0"/>
              <a:t>Edit Headline - 2 Lines</a:t>
            </a:r>
            <a:endParaRPr lang="en-US" dirty="0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0EF5A66E-37B9-C353-C7F7-D34518F070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2000" y="792000"/>
            <a:ext cx="7524000" cy="34406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 b="0" i="0">
                <a:solidFill>
                  <a:srgbClr val="9EC840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de-DE" b="0" i="0" dirty="0">
                <a:latin typeface="Roboto Medium" panose="02000000000000000000" pitchFamily="2" charset="0"/>
                <a:ea typeface="Roboto Medium" panose="02000000000000000000" pitchFamily="2" charset="0"/>
              </a:rPr>
              <a:t>Edit Subheadline</a:t>
            </a:r>
            <a:endParaRPr lang="de-DE" dirty="0"/>
          </a:p>
        </p:txBody>
      </p:sp>
      <p:sp>
        <p:nvSpPr>
          <p:cNvPr id="11" name="Textplatzhalter 12">
            <a:extLst>
              <a:ext uri="{FF2B5EF4-FFF2-40B4-BE49-F238E27FC236}">
                <a16:creationId xmlns:a16="http://schemas.microsoft.com/office/drawing/2014/main" id="{69E9A476-1D5F-BDFA-BBC9-5F5EA3110C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1999" y="1440393"/>
            <a:ext cx="7523999" cy="3060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600"/>
              </a:lnSpc>
              <a:buNone/>
              <a:defRPr sz="1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consectetuer</a:t>
            </a:r>
            <a:r>
              <a:rPr lang="de-DE" dirty="0"/>
              <a:t> </a:t>
            </a:r>
            <a:r>
              <a:rPr lang="de-DE" dirty="0" err="1"/>
              <a:t>adipiscing</a:t>
            </a:r>
            <a:r>
              <a:rPr lang="de-DE" dirty="0"/>
              <a:t> </a:t>
            </a:r>
            <a:r>
              <a:rPr lang="de-DE" dirty="0" err="1"/>
              <a:t>elit</a:t>
            </a:r>
            <a:r>
              <a:rPr lang="de-DE" dirty="0"/>
              <a:t>. </a:t>
            </a:r>
            <a:r>
              <a:rPr lang="de-DE" dirty="0" err="1"/>
              <a:t>Aenean</a:t>
            </a:r>
            <a:r>
              <a:rPr lang="de-DE" dirty="0"/>
              <a:t> commodo </a:t>
            </a:r>
            <a:r>
              <a:rPr lang="de-DE" dirty="0" err="1"/>
              <a:t>ligula</a:t>
            </a:r>
            <a:r>
              <a:rPr lang="de-DE" dirty="0"/>
              <a:t> </a:t>
            </a:r>
            <a:r>
              <a:rPr lang="de-DE" dirty="0" err="1"/>
              <a:t>eget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. </a:t>
            </a:r>
            <a:r>
              <a:rPr lang="de-DE" dirty="0" err="1"/>
              <a:t>Aenean</a:t>
            </a:r>
            <a:r>
              <a:rPr lang="de-DE" dirty="0"/>
              <a:t> </a:t>
            </a:r>
            <a:r>
              <a:rPr lang="de-DE" dirty="0" err="1"/>
              <a:t>massa</a:t>
            </a:r>
            <a:r>
              <a:rPr lang="de-DE" dirty="0"/>
              <a:t>. Cum </a:t>
            </a:r>
            <a:r>
              <a:rPr lang="de-DE" dirty="0" err="1"/>
              <a:t>sociis</a:t>
            </a:r>
            <a:r>
              <a:rPr lang="de-DE" dirty="0"/>
              <a:t> </a:t>
            </a:r>
            <a:r>
              <a:rPr lang="de-DE" dirty="0" err="1"/>
              <a:t>natoque</a:t>
            </a:r>
            <a:r>
              <a:rPr lang="de-DE" dirty="0"/>
              <a:t> </a:t>
            </a:r>
            <a:r>
              <a:rPr lang="de-DE" dirty="0" err="1"/>
              <a:t>penatibus</a:t>
            </a:r>
            <a:r>
              <a:rPr lang="de-DE" dirty="0"/>
              <a:t> et </a:t>
            </a:r>
            <a:r>
              <a:rPr lang="de-DE" dirty="0" err="1"/>
              <a:t>magnis</a:t>
            </a:r>
            <a:r>
              <a:rPr lang="de-DE" dirty="0"/>
              <a:t> </a:t>
            </a:r>
            <a:r>
              <a:rPr lang="de-DE" dirty="0" err="1"/>
              <a:t>dis</a:t>
            </a:r>
            <a:r>
              <a:rPr lang="de-DE" dirty="0"/>
              <a:t> </a:t>
            </a:r>
            <a:r>
              <a:rPr lang="de-DE" dirty="0" err="1"/>
              <a:t>parturient</a:t>
            </a:r>
            <a:r>
              <a:rPr lang="de-DE" dirty="0"/>
              <a:t> </a:t>
            </a:r>
            <a:r>
              <a:rPr lang="de-DE" dirty="0" err="1"/>
              <a:t>montes</a:t>
            </a:r>
            <a:r>
              <a:rPr lang="de-DE" dirty="0"/>
              <a:t>, </a:t>
            </a:r>
            <a:r>
              <a:rPr lang="de-DE" dirty="0" err="1"/>
              <a:t>nascetur</a:t>
            </a:r>
            <a:r>
              <a:rPr lang="de-DE" dirty="0"/>
              <a:t> </a:t>
            </a:r>
            <a:r>
              <a:rPr lang="de-DE" dirty="0" err="1"/>
              <a:t>ridiculus</a:t>
            </a:r>
            <a:r>
              <a:rPr lang="de-DE" dirty="0"/>
              <a:t> </a:t>
            </a:r>
            <a:r>
              <a:rPr lang="de-DE" dirty="0" err="1"/>
              <a:t>mus</a:t>
            </a:r>
            <a:r>
              <a:rPr lang="de-DE" dirty="0"/>
              <a:t>. </a:t>
            </a:r>
            <a:r>
              <a:rPr lang="de-DE" dirty="0" err="1"/>
              <a:t>Donec</a:t>
            </a:r>
            <a:r>
              <a:rPr lang="de-DE" dirty="0"/>
              <a:t> quam </a:t>
            </a:r>
            <a:r>
              <a:rPr lang="de-DE" dirty="0" err="1"/>
              <a:t>felis</a:t>
            </a:r>
            <a:r>
              <a:rPr lang="de-DE" dirty="0"/>
              <a:t>, </a:t>
            </a:r>
            <a:r>
              <a:rPr lang="de-DE" dirty="0" err="1"/>
              <a:t>ultricies</a:t>
            </a:r>
            <a:r>
              <a:rPr lang="de-DE" dirty="0"/>
              <a:t> </a:t>
            </a:r>
            <a:r>
              <a:rPr lang="de-DE" dirty="0" err="1"/>
              <a:t>nec</a:t>
            </a:r>
            <a:r>
              <a:rPr lang="de-DE" dirty="0"/>
              <a:t>, </a:t>
            </a:r>
            <a:r>
              <a:rPr lang="de-DE" dirty="0" err="1"/>
              <a:t>pellentesque</a:t>
            </a:r>
            <a:r>
              <a:rPr lang="de-DE" dirty="0"/>
              <a:t> </a:t>
            </a:r>
            <a:r>
              <a:rPr lang="de-DE" dirty="0" err="1"/>
              <a:t>eu</a:t>
            </a:r>
            <a:r>
              <a:rPr lang="de-DE" dirty="0"/>
              <a:t>, </a:t>
            </a:r>
            <a:r>
              <a:rPr lang="de-DE" dirty="0" err="1"/>
              <a:t>pretium</a:t>
            </a:r>
            <a:r>
              <a:rPr lang="de-DE" dirty="0"/>
              <a:t> </a:t>
            </a:r>
            <a:r>
              <a:rPr lang="de-DE" dirty="0" err="1"/>
              <a:t>quis</a:t>
            </a:r>
            <a:r>
              <a:rPr lang="de-DE" dirty="0"/>
              <a:t>, </a:t>
            </a:r>
            <a:r>
              <a:rPr lang="de-DE" dirty="0" err="1"/>
              <a:t>sem</a:t>
            </a:r>
            <a:r>
              <a:rPr lang="de-DE" dirty="0"/>
              <a:t>. Nulla </a:t>
            </a:r>
            <a:r>
              <a:rPr lang="de-DE" dirty="0" err="1"/>
              <a:t>consequat</a:t>
            </a:r>
            <a:r>
              <a:rPr lang="de-DE" dirty="0"/>
              <a:t> </a:t>
            </a:r>
            <a:r>
              <a:rPr lang="de-DE" dirty="0" err="1"/>
              <a:t>massa</a:t>
            </a:r>
            <a:r>
              <a:rPr lang="de-DE" dirty="0"/>
              <a:t> </a:t>
            </a:r>
            <a:r>
              <a:rPr lang="de-DE" dirty="0" err="1"/>
              <a:t>quis</a:t>
            </a:r>
            <a:r>
              <a:rPr lang="de-DE" dirty="0"/>
              <a:t> </a:t>
            </a:r>
            <a:r>
              <a:rPr lang="de-DE" dirty="0" err="1"/>
              <a:t>enim</a:t>
            </a:r>
            <a:r>
              <a:rPr lang="de-DE" dirty="0"/>
              <a:t>. </a:t>
            </a:r>
            <a:r>
              <a:rPr lang="de-DE" dirty="0" err="1"/>
              <a:t>Donec</a:t>
            </a:r>
            <a:r>
              <a:rPr lang="de-DE" dirty="0"/>
              <a:t> pede </a:t>
            </a:r>
            <a:r>
              <a:rPr lang="de-DE" dirty="0" err="1"/>
              <a:t>justo</a:t>
            </a:r>
            <a:r>
              <a:rPr lang="de-DE" dirty="0"/>
              <a:t>, </a:t>
            </a:r>
            <a:r>
              <a:rPr lang="de-DE" dirty="0" err="1"/>
              <a:t>fringilla</a:t>
            </a:r>
            <a:r>
              <a:rPr lang="de-DE" dirty="0"/>
              <a:t> </a:t>
            </a:r>
            <a:r>
              <a:rPr lang="de-DE" dirty="0" err="1"/>
              <a:t>vel</a:t>
            </a:r>
            <a:r>
              <a:rPr lang="de-DE" dirty="0"/>
              <a:t>, </a:t>
            </a:r>
            <a:r>
              <a:rPr lang="de-DE" dirty="0" err="1"/>
              <a:t>aliquet</a:t>
            </a:r>
            <a:r>
              <a:rPr lang="de-DE" dirty="0"/>
              <a:t> </a:t>
            </a:r>
            <a:r>
              <a:rPr lang="de-DE" dirty="0" err="1"/>
              <a:t>nec</a:t>
            </a:r>
            <a:r>
              <a:rPr lang="de-DE" dirty="0"/>
              <a:t>, </a:t>
            </a:r>
            <a:r>
              <a:rPr lang="de-DE" dirty="0" err="1"/>
              <a:t>vulputate</a:t>
            </a:r>
            <a:r>
              <a:rPr lang="de-DE" dirty="0"/>
              <a:t> </a:t>
            </a:r>
            <a:r>
              <a:rPr lang="de-DE" dirty="0" err="1"/>
              <a:t>eget</a:t>
            </a:r>
            <a:r>
              <a:rPr lang="de-DE" dirty="0"/>
              <a:t>, </a:t>
            </a:r>
            <a:r>
              <a:rPr lang="de-DE" dirty="0" err="1"/>
              <a:t>arcu</a:t>
            </a:r>
            <a:r>
              <a:rPr lang="de-DE" dirty="0"/>
              <a:t>. In </a:t>
            </a:r>
            <a:r>
              <a:rPr lang="de-DE" dirty="0" err="1"/>
              <a:t>enim</a:t>
            </a:r>
            <a:r>
              <a:rPr lang="de-DE" dirty="0"/>
              <a:t> </a:t>
            </a:r>
            <a:r>
              <a:rPr lang="de-DE" dirty="0" err="1"/>
              <a:t>justo</a:t>
            </a:r>
            <a:r>
              <a:rPr lang="de-DE" dirty="0"/>
              <a:t>, </a:t>
            </a:r>
            <a:r>
              <a:rPr lang="de-DE" dirty="0" err="1"/>
              <a:t>rhoncus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, </a:t>
            </a:r>
            <a:r>
              <a:rPr lang="de-DE" dirty="0" err="1"/>
              <a:t>imperdiet</a:t>
            </a:r>
            <a:r>
              <a:rPr lang="de-DE" dirty="0"/>
              <a:t> a, </a:t>
            </a:r>
            <a:r>
              <a:rPr lang="de-DE" dirty="0" err="1"/>
              <a:t>venenatis</a:t>
            </a:r>
            <a:r>
              <a:rPr lang="de-DE" dirty="0"/>
              <a:t> </a:t>
            </a:r>
            <a:r>
              <a:rPr lang="de-DE" dirty="0" err="1"/>
              <a:t>vitae</a:t>
            </a:r>
            <a:r>
              <a:rPr lang="de-DE" dirty="0"/>
              <a:t>, </a:t>
            </a:r>
            <a:r>
              <a:rPr lang="de-DE" dirty="0" err="1"/>
              <a:t>justo</a:t>
            </a:r>
            <a:r>
              <a:rPr lang="de-DE" dirty="0"/>
              <a:t>. </a:t>
            </a:r>
            <a:r>
              <a:rPr lang="de-DE" dirty="0" err="1"/>
              <a:t>Nullam</a:t>
            </a:r>
            <a:r>
              <a:rPr lang="de-DE" dirty="0"/>
              <a:t> </a:t>
            </a:r>
            <a:r>
              <a:rPr lang="de-DE" dirty="0" err="1"/>
              <a:t>dictum</a:t>
            </a:r>
            <a:r>
              <a:rPr lang="de-DE" dirty="0"/>
              <a:t> </a:t>
            </a:r>
            <a:r>
              <a:rPr lang="de-DE" dirty="0" err="1"/>
              <a:t>felis</a:t>
            </a:r>
            <a:r>
              <a:rPr lang="de-DE" dirty="0"/>
              <a:t> </a:t>
            </a:r>
            <a:r>
              <a:rPr lang="de-DE" dirty="0" err="1"/>
              <a:t>eu</a:t>
            </a:r>
            <a:r>
              <a:rPr lang="de-DE" dirty="0"/>
              <a:t> pede </a:t>
            </a:r>
            <a:r>
              <a:rPr lang="de-DE" dirty="0" err="1"/>
              <a:t>mollis</a:t>
            </a:r>
            <a:r>
              <a:rPr lang="de-DE" dirty="0"/>
              <a:t> </a:t>
            </a:r>
            <a:r>
              <a:rPr lang="de-DE" dirty="0" err="1"/>
              <a:t>pretium</a:t>
            </a:r>
            <a:r>
              <a:rPr lang="de-DE" dirty="0"/>
              <a:t>. Integer </a:t>
            </a:r>
            <a:r>
              <a:rPr lang="de-DE" dirty="0" err="1"/>
              <a:t>tincidunt</a:t>
            </a:r>
            <a:r>
              <a:rPr lang="de-DE" dirty="0"/>
              <a:t>. </a:t>
            </a:r>
            <a:r>
              <a:rPr lang="de-DE" dirty="0" err="1"/>
              <a:t>Cras</a:t>
            </a:r>
            <a:r>
              <a:rPr lang="de-DE" dirty="0"/>
              <a:t> </a:t>
            </a:r>
            <a:r>
              <a:rPr lang="de-DE" dirty="0" err="1"/>
              <a:t>dapibus</a:t>
            </a:r>
            <a:r>
              <a:rPr lang="de-DE" dirty="0"/>
              <a:t>. </a:t>
            </a:r>
            <a:r>
              <a:rPr lang="de-DE" dirty="0" err="1"/>
              <a:t>Vivamus</a:t>
            </a:r>
            <a:r>
              <a:rPr lang="de-DE" dirty="0"/>
              <a:t> </a:t>
            </a:r>
            <a:r>
              <a:rPr lang="de-DE" dirty="0" err="1"/>
              <a:t>elementum</a:t>
            </a:r>
            <a:r>
              <a:rPr lang="de-DE" dirty="0"/>
              <a:t> </a:t>
            </a:r>
            <a:r>
              <a:rPr lang="de-DE" dirty="0" err="1"/>
              <a:t>semper</a:t>
            </a:r>
            <a:r>
              <a:rPr lang="de-DE" dirty="0"/>
              <a:t> nisi. </a:t>
            </a:r>
            <a:r>
              <a:rPr lang="de-DE" dirty="0" err="1"/>
              <a:t>Aenean</a:t>
            </a:r>
            <a:r>
              <a:rPr lang="de-DE" dirty="0"/>
              <a:t> </a:t>
            </a:r>
            <a:r>
              <a:rPr lang="de-DE" dirty="0" err="1"/>
              <a:t>vulputate</a:t>
            </a:r>
            <a:r>
              <a:rPr lang="de-DE" dirty="0"/>
              <a:t> </a:t>
            </a:r>
            <a:r>
              <a:rPr lang="de-DE" dirty="0" err="1"/>
              <a:t>eleifend</a:t>
            </a:r>
            <a:r>
              <a:rPr lang="de-DE" dirty="0"/>
              <a:t> </a:t>
            </a:r>
            <a:r>
              <a:rPr lang="de-DE" dirty="0" err="1"/>
              <a:t>tellus</a:t>
            </a:r>
            <a:r>
              <a:rPr lang="de-DE" dirty="0"/>
              <a:t>. </a:t>
            </a:r>
            <a:r>
              <a:rPr lang="de-DE" dirty="0" err="1"/>
              <a:t>Aenean</a:t>
            </a:r>
            <a:r>
              <a:rPr lang="de-DE" dirty="0"/>
              <a:t> </a:t>
            </a:r>
            <a:r>
              <a:rPr lang="de-DE" dirty="0" err="1"/>
              <a:t>leo</a:t>
            </a:r>
            <a:r>
              <a:rPr lang="de-DE" dirty="0"/>
              <a:t> </a:t>
            </a:r>
            <a:r>
              <a:rPr lang="de-DE" dirty="0" err="1"/>
              <a:t>ligula</a:t>
            </a:r>
            <a:r>
              <a:rPr lang="de-DE" dirty="0"/>
              <a:t>, </a:t>
            </a:r>
            <a:r>
              <a:rPr lang="de-DE" dirty="0" err="1"/>
              <a:t>porttitor</a:t>
            </a:r>
            <a:r>
              <a:rPr lang="de-DE" dirty="0"/>
              <a:t> </a:t>
            </a:r>
            <a:r>
              <a:rPr lang="de-DE" dirty="0" err="1"/>
              <a:t>eu</a:t>
            </a:r>
            <a:r>
              <a:rPr lang="de-DE" dirty="0"/>
              <a:t>, </a:t>
            </a:r>
            <a:r>
              <a:rPr lang="de-DE" dirty="0" err="1"/>
              <a:t>consequat</a:t>
            </a:r>
            <a:r>
              <a:rPr lang="de-DE" dirty="0"/>
              <a:t> </a:t>
            </a:r>
            <a:r>
              <a:rPr lang="de-DE" dirty="0" err="1"/>
              <a:t>vitae</a:t>
            </a:r>
            <a:r>
              <a:rPr lang="de-DE" dirty="0"/>
              <a:t>, </a:t>
            </a:r>
            <a:r>
              <a:rPr lang="de-DE" dirty="0" err="1"/>
              <a:t>eleifend</a:t>
            </a:r>
            <a:r>
              <a:rPr lang="de-DE" dirty="0"/>
              <a:t> </a:t>
            </a:r>
            <a:r>
              <a:rPr lang="de-DE" dirty="0" err="1"/>
              <a:t>ac</a:t>
            </a:r>
            <a:r>
              <a:rPr lang="de-DE" dirty="0"/>
              <a:t>, </a:t>
            </a:r>
            <a:r>
              <a:rPr lang="de-DE" dirty="0" err="1"/>
              <a:t>enim</a:t>
            </a:r>
            <a:r>
              <a:rPr lang="de-DE" dirty="0"/>
              <a:t>. 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CA545150-8385-B5C7-71A3-4E967F3691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2000" y="4788000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aseline="0">
                <a:solidFill>
                  <a:schemeClr val="tx1">
                    <a:tint val="75000"/>
                  </a:schemeClr>
                </a:solidFill>
                <a:latin typeface="Roboto Light" panose="02000000000000000000" pitchFamily="2" charset="0"/>
              </a:defRPr>
            </a:lvl1pPr>
          </a:lstStyle>
          <a:p>
            <a:r>
              <a:rPr lang="cs-CZ" dirty="0"/>
              <a:t>BMT</a:t>
            </a:r>
            <a:r>
              <a:rPr lang="de-DE" dirty="0"/>
              <a:t> PowerPoint Master 16:9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10CF935-9A67-E07C-4F5C-73D7889FC3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4788000"/>
            <a:ext cx="61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aseline="0">
                <a:solidFill>
                  <a:schemeClr val="tx1">
                    <a:tint val="75000"/>
                  </a:schemeClr>
                </a:solidFill>
                <a:latin typeface="Roboto Light" panose="02000000000000000000" pitchFamily="2" charset="0"/>
              </a:defRPr>
            </a:lvl1pPr>
          </a:lstStyle>
          <a:p>
            <a:fld id="{22FF619B-FA4A-F944-9B96-D79962FF51BF}" type="slidenum">
              <a:rPr lang="de-DE" smtClean="0"/>
              <a:pPr/>
              <a:t>‹#›</a:t>
            </a:fld>
            <a:endParaRPr lang="de-DE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C2B1018-A483-694C-81A3-C938700A7C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67065" y="4876326"/>
            <a:ext cx="1990236" cy="139394"/>
          </a:xfrm>
          <a:prstGeom prst="rect">
            <a:avLst/>
          </a:prstGeom>
        </p:spPr>
      </p:pic>
      <p:pic>
        <p:nvPicPr>
          <p:cNvPr id="3" name="Obrázek 2" descr="Obsah obrázku text, Písmo, snímek obrazovky, logo&#10;&#10;Popis byl vytvořen automaticky">
            <a:extLst>
              <a:ext uri="{FF2B5EF4-FFF2-40B4-BE49-F238E27FC236}">
                <a16:creationId xmlns:a16="http://schemas.microsoft.com/office/drawing/2014/main" id="{528651D4-838C-DF0C-34E6-4589DCB585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55792" y="126080"/>
            <a:ext cx="642785" cy="94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43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Subheadline + Text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DE1DCB2A-580B-DB5E-83BF-37177EE63FB8}"/>
              </a:ext>
            </a:extLst>
          </p:cNvPr>
          <p:cNvSpPr/>
          <p:nvPr userDrawn="1"/>
        </p:nvSpPr>
        <p:spPr>
          <a:xfrm>
            <a:off x="0" y="0"/>
            <a:ext cx="9144001" cy="5150511"/>
          </a:xfrm>
          <a:prstGeom prst="rect">
            <a:avLst/>
          </a:prstGeom>
          <a:solidFill>
            <a:srgbClr val="004B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b="0" i="0" dirty="0">
              <a:latin typeface="Roboto Light" panose="02000000000000000000" pitchFamily="2" charset="0"/>
            </a:endParaRP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0EF5A66E-37B9-C353-C7F7-D34518F070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2000" y="792000"/>
            <a:ext cx="7524000" cy="360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 b="0" i="0">
                <a:solidFill>
                  <a:srgbClr val="9EC840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de-DE" b="0" i="0" dirty="0">
                <a:latin typeface="Roboto Medium" panose="02000000000000000000" pitchFamily="2" charset="0"/>
                <a:ea typeface="Roboto Medium" panose="02000000000000000000" pitchFamily="2" charset="0"/>
              </a:rPr>
              <a:t>Edit Subheadline</a:t>
            </a:r>
            <a:endParaRPr lang="de-DE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C691C6EC-8CFA-40DD-F8E6-45343AC4899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1999" y="1440393"/>
            <a:ext cx="7523999" cy="3060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600"/>
              </a:lnSpc>
              <a:buNone/>
              <a:defRPr sz="1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consectetuer</a:t>
            </a:r>
            <a:r>
              <a:rPr lang="de-DE" dirty="0"/>
              <a:t> </a:t>
            </a:r>
            <a:r>
              <a:rPr lang="de-DE" dirty="0" err="1"/>
              <a:t>adipiscing</a:t>
            </a:r>
            <a:r>
              <a:rPr lang="de-DE" dirty="0"/>
              <a:t> </a:t>
            </a:r>
            <a:r>
              <a:rPr lang="de-DE" dirty="0" err="1"/>
              <a:t>elit</a:t>
            </a:r>
            <a:r>
              <a:rPr lang="de-DE" dirty="0"/>
              <a:t>. </a:t>
            </a:r>
            <a:r>
              <a:rPr lang="de-DE" dirty="0" err="1"/>
              <a:t>Aenean</a:t>
            </a:r>
            <a:r>
              <a:rPr lang="de-DE" dirty="0"/>
              <a:t> commodo </a:t>
            </a:r>
            <a:r>
              <a:rPr lang="de-DE" dirty="0" err="1"/>
              <a:t>ligula</a:t>
            </a:r>
            <a:r>
              <a:rPr lang="de-DE" dirty="0"/>
              <a:t> </a:t>
            </a:r>
            <a:r>
              <a:rPr lang="de-DE" dirty="0" err="1"/>
              <a:t>eget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. </a:t>
            </a:r>
            <a:r>
              <a:rPr lang="de-DE" dirty="0" err="1"/>
              <a:t>Aenean</a:t>
            </a:r>
            <a:r>
              <a:rPr lang="de-DE" dirty="0"/>
              <a:t> </a:t>
            </a:r>
            <a:r>
              <a:rPr lang="de-DE" dirty="0" err="1"/>
              <a:t>massa</a:t>
            </a:r>
            <a:r>
              <a:rPr lang="de-DE" dirty="0"/>
              <a:t>. Cum </a:t>
            </a:r>
            <a:r>
              <a:rPr lang="de-DE" dirty="0" err="1"/>
              <a:t>sociis</a:t>
            </a:r>
            <a:r>
              <a:rPr lang="de-DE" dirty="0"/>
              <a:t> </a:t>
            </a:r>
            <a:r>
              <a:rPr lang="de-DE" dirty="0" err="1"/>
              <a:t>natoque</a:t>
            </a:r>
            <a:r>
              <a:rPr lang="de-DE" dirty="0"/>
              <a:t> </a:t>
            </a:r>
            <a:r>
              <a:rPr lang="de-DE" dirty="0" err="1"/>
              <a:t>penatibus</a:t>
            </a:r>
            <a:r>
              <a:rPr lang="de-DE" dirty="0"/>
              <a:t> et </a:t>
            </a:r>
            <a:r>
              <a:rPr lang="de-DE" dirty="0" err="1"/>
              <a:t>magnis</a:t>
            </a:r>
            <a:r>
              <a:rPr lang="de-DE" dirty="0"/>
              <a:t> </a:t>
            </a:r>
            <a:r>
              <a:rPr lang="de-DE" dirty="0" err="1"/>
              <a:t>dis</a:t>
            </a:r>
            <a:r>
              <a:rPr lang="de-DE" dirty="0"/>
              <a:t> </a:t>
            </a:r>
            <a:r>
              <a:rPr lang="de-DE" dirty="0" err="1"/>
              <a:t>parturient</a:t>
            </a:r>
            <a:r>
              <a:rPr lang="de-DE" dirty="0"/>
              <a:t> </a:t>
            </a:r>
            <a:r>
              <a:rPr lang="de-DE" dirty="0" err="1"/>
              <a:t>montes</a:t>
            </a:r>
            <a:r>
              <a:rPr lang="de-DE" dirty="0"/>
              <a:t>, </a:t>
            </a:r>
            <a:r>
              <a:rPr lang="de-DE" dirty="0" err="1"/>
              <a:t>nascetur</a:t>
            </a:r>
            <a:r>
              <a:rPr lang="de-DE" dirty="0"/>
              <a:t> </a:t>
            </a:r>
            <a:r>
              <a:rPr lang="de-DE" dirty="0" err="1"/>
              <a:t>ridiculus</a:t>
            </a:r>
            <a:r>
              <a:rPr lang="de-DE" dirty="0"/>
              <a:t> </a:t>
            </a:r>
            <a:r>
              <a:rPr lang="de-DE" dirty="0" err="1"/>
              <a:t>mus</a:t>
            </a:r>
            <a:r>
              <a:rPr lang="de-DE" dirty="0"/>
              <a:t>. </a:t>
            </a:r>
            <a:r>
              <a:rPr lang="de-DE" dirty="0" err="1"/>
              <a:t>Donec</a:t>
            </a:r>
            <a:r>
              <a:rPr lang="de-DE" dirty="0"/>
              <a:t> quam </a:t>
            </a:r>
            <a:r>
              <a:rPr lang="de-DE" dirty="0" err="1"/>
              <a:t>felis</a:t>
            </a:r>
            <a:r>
              <a:rPr lang="de-DE" dirty="0"/>
              <a:t>, </a:t>
            </a:r>
            <a:r>
              <a:rPr lang="de-DE" dirty="0" err="1"/>
              <a:t>ultricies</a:t>
            </a:r>
            <a:r>
              <a:rPr lang="de-DE" dirty="0"/>
              <a:t> </a:t>
            </a:r>
            <a:r>
              <a:rPr lang="de-DE" dirty="0" err="1"/>
              <a:t>nec</a:t>
            </a:r>
            <a:r>
              <a:rPr lang="de-DE" dirty="0"/>
              <a:t>, </a:t>
            </a:r>
            <a:r>
              <a:rPr lang="de-DE" dirty="0" err="1"/>
              <a:t>pellentesque</a:t>
            </a:r>
            <a:r>
              <a:rPr lang="de-DE" dirty="0"/>
              <a:t> </a:t>
            </a:r>
            <a:r>
              <a:rPr lang="de-DE" dirty="0" err="1"/>
              <a:t>eu</a:t>
            </a:r>
            <a:r>
              <a:rPr lang="de-DE" dirty="0"/>
              <a:t>, </a:t>
            </a:r>
            <a:r>
              <a:rPr lang="de-DE" dirty="0" err="1"/>
              <a:t>pretium</a:t>
            </a:r>
            <a:r>
              <a:rPr lang="de-DE" dirty="0"/>
              <a:t> </a:t>
            </a:r>
            <a:r>
              <a:rPr lang="de-DE" dirty="0" err="1"/>
              <a:t>quis</a:t>
            </a:r>
            <a:r>
              <a:rPr lang="de-DE" dirty="0"/>
              <a:t>, </a:t>
            </a:r>
            <a:r>
              <a:rPr lang="de-DE" dirty="0" err="1"/>
              <a:t>sem</a:t>
            </a:r>
            <a:r>
              <a:rPr lang="de-DE" dirty="0"/>
              <a:t>. Nulla </a:t>
            </a:r>
            <a:r>
              <a:rPr lang="de-DE" dirty="0" err="1"/>
              <a:t>consequat</a:t>
            </a:r>
            <a:r>
              <a:rPr lang="de-DE" dirty="0"/>
              <a:t> </a:t>
            </a:r>
            <a:r>
              <a:rPr lang="de-DE" dirty="0" err="1"/>
              <a:t>massa</a:t>
            </a:r>
            <a:r>
              <a:rPr lang="de-DE" dirty="0"/>
              <a:t> </a:t>
            </a:r>
            <a:r>
              <a:rPr lang="de-DE" dirty="0" err="1"/>
              <a:t>quis</a:t>
            </a:r>
            <a:r>
              <a:rPr lang="de-DE" dirty="0"/>
              <a:t> </a:t>
            </a:r>
            <a:r>
              <a:rPr lang="de-DE" dirty="0" err="1"/>
              <a:t>enim</a:t>
            </a:r>
            <a:r>
              <a:rPr lang="de-DE" dirty="0"/>
              <a:t>. </a:t>
            </a:r>
            <a:r>
              <a:rPr lang="de-DE" dirty="0" err="1"/>
              <a:t>Donec</a:t>
            </a:r>
            <a:r>
              <a:rPr lang="de-DE" dirty="0"/>
              <a:t> pede </a:t>
            </a:r>
            <a:r>
              <a:rPr lang="de-DE" dirty="0" err="1"/>
              <a:t>justo</a:t>
            </a:r>
            <a:r>
              <a:rPr lang="de-DE" dirty="0"/>
              <a:t>, </a:t>
            </a:r>
            <a:r>
              <a:rPr lang="de-DE" dirty="0" err="1"/>
              <a:t>fringilla</a:t>
            </a:r>
            <a:r>
              <a:rPr lang="de-DE" dirty="0"/>
              <a:t> </a:t>
            </a:r>
            <a:r>
              <a:rPr lang="de-DE" dirty="0" err="1"/>
              <a:t>vel</a:t>
            </a:r>
            <a:r>
              <a:rPr lang="de-DE" dirty="0"/>
              <a:t>, </a:t>
            </a:r>
            <a:r>
              <a:rPr lang="de-DE" dirty="0" err="1"/>
              <a:t>aliquet</a:t>
            </a:r>
            <a:r>
              <a:rPr lang="de-DE" dirty="0"/>
              <a:t> </a:t>
            </a:r>
            <a:r>
              <a:rPr lang="de-DE" dirty="0" err="1"/>
              <a:t>nec</a:t>
            </a:r>
            <a:r>
              <a:rPr lang="de-DE" dirty="0"/>
              <a:t>, </a:t>
            </a:r>
            <a:r>
              <a:rPr lang="de-DE" dirty="0" err="1"/>
              <a:t>vulputate</a:t>
            </a:r>
            <a:r>
              <a:rPr lang="de-DE" dirty="0"/>
              <a:t> </a:t>
            </a:r>
            <a:r>
              <a:rPr lang="de-DE" dirty="0" err="1"/>
              <a:t>eget</a:t>
            </a:r>
            <a:r>
              <a:rPr lang="de-DE" dirty="0"/>
              <a:t>, </a:t>
            </a:r>
            <a:r>
              <a:rPr lang="de-DE" dirty="0" err="1"/>
              <a:t>arcu</a:t>
            </a:r>
            <a:r>
              <a:rPr lang="de-DE" dirty="0"/>
              <a:t>. In </a:t>
            </a:r>
            <a:r>
              <a:rPr lang="de-DE" dirty="0" err="1"/>
              <a:t>enim</a:t>
            </a:r>
            <a:r>
              <a:rPr lang="de-DE" dirty="0"/>
              <a:t> </a:t>
            </a:r>
            <a:r>
              <a:rPr lang="de-DE" dirty="0" err="1"/>
              <a:t>justo</a:t>
            </a:r>
            <a:r>
              <a:rPr lang="de-DE" dirty="0"/>
              <a:t>, </a:t>
            </a:r>
            <a:r>
              <a:rPr lang="de-DE" dirty="0" err="1"/>
              <a:t>rhoncus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, </a:t>
            </a:r>
            <a:r>
              <a:rPr lang="de-DE" dirty="0" err="1"/>
              <a:t>imperdiet</a:t>
            </a:r>
            <a:r>
              <a:rPr lang="de-DE" dirty="0"/>
              <a:t> a, </a:t>
            </a:r>
            <a:r>
              <a:rPr lang="de-DE" dirty="0" err="1"/>
              <a:t>venenatis</a:t>
            </a:r>
            <a:r>
              <a:rPr lang="de-DE" dirty="0"/>
              <a:t> </a:t>
            </a:r>
            <a:r>
              <a:rPr lang="de-DE" dirty="0" err="1"/>
              <a:t>vitae</a:t>
            </a:r>
            <a:r>
              <a:rPr lang="de-DE" dirty="0"/>
              <a:t>, </a:t>
            </a:r>
            <a:r>
              <a:rPr lang="de-DE" dirty="0" err="1"/>
              <a:t>justo</a:t>
            </a:r>
            <a:r>
              <a:rPr lang="de-DE" dirty="0"/>
              <a:t>. </a:t>
            </a:r>
            <a:r>
              <a:rPr lang="de-DE" dirty="0" err="1"/>
              <a:t>Nullam</a:t>
            </a:r>
            <a:r>
              <a:rPr lang="de-DE" dirty="0"/>
              <a:t> </a:t>
            </a:r>
            <a:r>
              <a:rPr lang="de-DE" dirty="0" err="1"/>
              <a:t>dictum</a:t>
            </a:r>
            <a:r>
              <a:rPr lang="de-DE" dirty="0"/>
              <a:t> </a:t>
            </a:r>
            <a:r>
              <a:rPr lang="de-DE" dirty="0" err="1"/>
              <a:t>felis</a:t>
            </a:r>
            <a:r>
              <a:rPr lang="de-DE" dirty="0"/>
              <a:t> </a:t>
            </a:r>
            <a:r>
              <a:rPr lang="de-DE" dirty="0" err="1"/>
              <a:t>eu</a:t>
            </a:r>
            <a:r>
              <a:rPr lang="de-DE" dirty="0"/>
              <a:t> pede </a:t>
            </a:r>
            <a:r>
              <a:rPr lang="de-DE" dirty="0" err="1"/>
              <a:t>mollis</a:t>
            </a:r>
            <a:r>
              <a:rPr lang="de-DE" dirty="0"/>
              <a:t> </a:t>
            </a:r>
            <a:r>
              <a:rPr lang="de-DE" dirty="0" err="1"/>
              <a:t>pretium</a:t>
            </a:r>
            <a:r>
              <a:rPr lang="de-DE" dirty="0"/>
              <a:t>. Integer </a:t>
            </a:r>
            <a:r>
              <a:rPr lang="de-DE" dirty="0" err="1"/>
              <a:t>tincidunt</a:t>
            </a:r>
            <a:r>
              <a:rPr lang="de-DE" dirty="0"/>
              <a:t>. </a:t>
            </a:r>
            <a:r>
              <a:rPr lang="de-DE" dirty="0" err="1"/>
              <a:t>Cras</a:t>
            </a:r>
            <a:r>
              <a:rPr lang="de-DE" dirty="0"/>
              <a:t> </a:t>
            </a:r>
            <a:r>
              <a:rPr lang="de-DE" dirty="0" err="1"/>
              <a:t>dapibus</a:t>
            </a:r>
            <a:r>
              <a:rPr lang="de-DE" dirty="0"/>
              <a:t>. </a:t>
            </a:r>
            <a:r>
              <a:rPr lang="de-DE" dirty="0" err="1"/>
              <a:t>Vivamus</a:t>
            </a:r>
            <a:r>
              <a:rPr lang="de-DE" dirty="0"/>
              <a:t> </a:t>
            </a:r>
            <a:r>
              <a:rPr lang="de-DE" dirty="0" err="1"/>
              <a:t>elementum</a:t>
            </a:r>
            <a:r>
              <a:rPr lang="de-DE" dirty="0"/>
              <a:t> </a:t>
            </a:r>
            <a:r>
              <a:rPr lang="de-DE" dirty="0" err="1"/>
              <a:t>semper</a:t>
            </a:r>
            <a:r>
              <a:rPr lang="de-DE" dirty="0"/>
              <a:t> nisi. </a:t>
            </a:r>
            <a:r>
              <a:rPr lang="de-DE" dirty="0" err="1"/>
              <a:t>Aenean</a:t>
            </a:r>
            <a:r>
              <a:rPr lang="de-DE" dirty="0"/>
              <a:t> </a:t>
            </a:r>
            <a:r>
              <a:rPr lang="de-DE" dirty="0" err="1"/>
              <a:t>vulputate</a:t>
            </a:r>
            <a:r>
              <a:rPr lang="de-DE" dirty="0"/>
              <a:t> </a:t>
            </a:r>
            <a:r>
              <a:rPr lang="de-DE" dirty="0" err="1"/>
              <a:t>eleifend</a:t>
            </a:r>
            <a:r>
              <a:rPr lang="de-DE" dirty="0"/>
              <a:t> </a:t>
            </a:r>
            <a:r>
              <a:rPr lang="de-DE" dirty="0" err="1"/>
              <a:t>tellus</a:t>
            </a:r>
            <a:r>
              <a:rPr lang="de-DE" dirty="0"/>
              <a:t>. </a:t>
            </a:r>
            <a:r>
              <a:rPr lang="de-DE" dirty="0" err="1"/>
              <a:t>Aenean</a:t>
            </a:r>
            <a:r>
              <a:rPr lang="de-DE" dirty="0"/>
              <a:t> </a:t>
            </a:r>
            <a:r>
              <a:rPr lang="de-DE" dirty="0" err="1"/>
              <a:t>leo</a:t>
            </a:r>
            <a:r>
              <a:rPr lang="de-DE" dirty="0"/>
              <a:t> </a:t>
            </a:r>
            <a:r>
              <a:rPr lang="de-DE" dirty="0" err="1"/>
              <a:t>ligula</a:t>
            </a:r>
            <a:r>
              <a:rPr lang="de-DE" dirty="0"/>
              <a:t>, </a:t>
            </a:r>
            <a:r>
              <a:rPr lang="de-DE" dirty="0" err="1"/>
              <a:t>porttitor</a:t>
            </a:r>
            <a:r>
              <a:rPr lang="de-DE" dirty="0"/>
              <a:t> </a:t>
            </a:r>
            <a:r>
              <a:rPr lang="de-DE" dirty="0" err="1"/>
              <a:t>eu</a:t>
            </a:r>
            <a:r>
              <a:rPr lang="de-DE" dirty="0"/>
              <a:t>, </a:t>
            </a:r>
            <a:r>
              <a:rPr lang="de-DE" dirty="0" err="1"/>
              <a:t>consequat</a:t>
            </a:r>
            <a:r>
              <a:rPr lang="de-DE" dirty="0"/>
              <a:t> </a:t>
            </a:r>
            <a:r>
              <a:rPr lang="de-DE" dirty="0" err="1"/>
              <a:t>vitae</a:t>
            </a:r>
            <a:r>
              <a:rPr lang="de-DE" dirty="0"/>
              <a:t>, </a:t>
            </a:r>
            <a:r>
              <a:rPr lang="de-DE" dirty="0" err="1"/>
              <a:t>eleifend</a:t>
            </a:r>
            <a:r>
              <a:rPr lang="de-DE" dirty="0"/>
              <a:t> </a:t>
            </a:r>
            <a:r>
              <a:rPr lang="de-DE" dirty="0" err="1"/>
              <a:t>ac</a:t>
            </a:r>
            <a:r>
              <a:rPr lang="de-DE" dirty="0"/>
              <a:t>, </a:t>
            </a:r>
            <a:r>
              <a:rPr lang="de-DE" dirty="0" err="1"/>
              <a:t>enim</a:t>
            </a:r>
            <a:r>
              <a:rPr lang="de-DE" dirty="0"/>
              <a:t>. 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47E5A0A4-7302-674F-E650-00CCAA90DE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2000" y="4788000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aseline="0">
                <a:solidFill>
                  <a:schemeClr val="bg1"/>
                </a:solidFill>
                <a:latin typeface="Roboto Light" panose="02000000000000000000" pitchFamily="2" charset="0"/>
              </a:defRPr>
            </a:lvl1pPr>
          </a:lstStyle>
          <a:p>
            <a:r>
              <a:rPr lang="cs-CZ" dirty="0"/>
              <a:t>BMT</a:t>
            </a:r>
            <a:r>
              <a:rPr lang="de-DE" dirty="0"/>
              <a:t> PowerPoint Master 16:9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C16415B3-5883-1760-CEDA-09635125E4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4788000"/>
            <a:ext cx="61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aseline="0">
                <a:solidFill>
                  <a:schemeClr val="bg1"/>
                </a:solidFill>
                <a:latin typeface="Roboto Light" panose="02000000000000000000" pitchFamily="2" charset="0"/>
              </a:defRPr>
            </a:lvl1pPr>
          </a:lstStyle>
          <a:p>
            <a:fld id="{22FF619B-FA4A-F944-9B96-D79962FF51BF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F70A88A-BC41-6707-121A-76F34C80AC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000" y="360000"/>
            <a:ext cx="7524000" cy="46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Edit Headline - 1 Line</a:t>
            </a:r>
            <a:endParaRPr lang="en-US" dirty="0"/>
          </a:p>
        </p:txBody>
      </p:sp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94401678-FCA4-8ACE-43B5-D109AD594F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09200" y="4911099"/>
            <a:ext cx="1984689" cy="139005"/>
          </a:xfrm>
          <a:prstGeom prst="rect">
            <a:avLst/>
          </a:prstGeom>
        </p:spPr>
      </p:pic>
      <p:pic>
        <p:nvPicPr>
          <p:cNvPr id="6" name="Obrázek 5" descr="Obsah obrázku text, Písmo, snímek obrazovky, logo&#10;&#10;Popis byl vytvořen automaticky">
            <a:extLst>
              <a:ext uri="{FF2B5EF4-FFF2-40B4-BE49-F238E27FC236}">
                <a16:creationId xmlns:a16="http://schemas.microsoft.com/office/drawing/2014/main" id="{430DAF01-A40E-0A62-B7DC-ADAF61EA310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355792" y="126080"/>
            <a:ext cx="642785" cy="94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75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-Headline + Subheadline + Text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DE1DCB2A-580B-DB5E-83BF-37177EE63FB8}"/>
              </a:ext>
            </a:extLst>
          </p:cNvPr>
          <p:cNvSpPr/>
          <p:nvPr userDrawn="1"/>
        </p:nvSpPr>
        <p:spPr>
          <a:xfrm>
            <a:off x="0" y="0"/>
            <a:ext cx="9144001" cy="5150511"/>
          </a:xfrm>
          <a:prstGeom prst="rect">
            <a:avLst/>
          </a:prstGeom>
          <a:solidFill>
            <a:srgbClr val="004B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b="0" i="0" dirty="0">
              <a:latin typeface="Roboto Light" panose="02000000000000000000" pitchFamily="2" charset="0"/>
            </a:endParaRP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0EF5A66E-37B9-C353-C7F7-D34518F070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2000" y="792000"/>
            <a:ext cx="7524000" cy="360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 b="0" i="0">
                <a:solidFill>
                  <a:srgbClr val="9EC840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de-DE" b="0" i="0" dirty="0">
                <a:latin typeface="Roboto Medium" panose="02000000000000000000" pitchFamily="2" charset="0"/>
                <a:ea typeface="Roboto Medium" panose="02000000000000000000" pitchFamily="2" charset="0"/>
              </a:rPr>
              <a:t>Edit Subheadline</a:t>
            </a:r>
            <a:endParaRPr lang="de-DE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C691C6EC-8CFA-40DD-F8E6-45343AC4899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1999" y="1440393"/>
            <a:ext cx="7523999" cy="3060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600"/>
              </a:lnSpc>
              <a:buNone/>
              <a:defRPr sz="1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consectetuer</a:t>
            </a:r>
            <a:r>
              <a:rPr lang="de-DE" dirty="0"/>
              <a:t> </a:t>
            </a:r>
            <a:r>
              <a:rPr lang="de-DE" dirty="0" err="1"/>
              <a:t>adipiscing</a:t>
            </a:r>
            <a:r>
              <a:rPr lang="de-DE" dirty="0"/>
              <a:t> </a:t>
            </a:r>
            <a:r>
              <a:rPr lang="de-DE" dirty="0" err="1"/>
              <a:t>elit</a:t>
            </a:r>
            <a:r>
              <a:rPr lang="de-DE" dirty="0"/>
              <a:t>. </a:t>
            </a:r>
            <a:r>
              <a:rPr lang="de-DE" dirty="0" err="1"/>
              <a:t>Aenean</a:t>
            </a:r>
            <a:r>
              <a:rPr lang="de-DE" dirty="0"/>
              <a:t> commodo </a:t>
            </a:r>
            <a:r>
              <a:rPr lang="de-DE" dirty="0" err="1"/>
              <a:t>ligula</a:t>
            </a:r>
            <a:r>
              <a:rPr lang="de-DE" dirty="0"/>
              <a:t> </a:t>
            </a:r>
            <a:r>
              <a:rPr lang="de-DE" dirty="0" err="1"/>
              <a:t>eget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. </a:t>
            </a:r>
            <a:r>
              <a:rPr lang="de-DE" dirty="0" err="1"/>
              <a:t>Aenean</a:t>
            </a:r>
            <a:r>
              <a:rPr lang="de-DE" dirty="0"/>
              <a:t> </a:t>
            </a:r>
            <a:r>
              <a:rPr lang="de-DE" dirty="0" err="1"/>
              <a:t>massa</a:t>
            </a:r>
            <a:r>
              <a:rPr lang="de-DE" dirty="0"/>
              <a:t>. Cum </a:t>
            </a:r>
            <a:r>
              <a:rPr lang="de-DE" dirty="0" err="1"/>
              <a:t>sociis</a:t>
            </a:r>
            <a:r>
              <a:rPr lang="de-DE" dirty="0"/>
              <a:t> </a:t>
            </a:r>
            <a:r>
              <a:rPr lang="de-DE" dirty="0" err="1"/>
              <a:t>natoque</a:t>
            </a:r>
            <a:r>
              <a:rPr lang="de-DE" dirty="0"/>
              <a:t> </a:t>
            </a:r>
            <a:r>
              <a:rPr lang="de-DE" dirty="0" err="1"/>
              <a:t>penatibus</a:t>
            </a:r>
            <a:r>
              <a:rPr lang="de-DE" dirty="0"/>
              <a:t> et </a:t>
            </a:r>
            <a:r>
              <a:rPr lang="de-DE" dirty="0" err="1"/>
              <a:t>magnis</a:t>
            </a:r>
            <a:r>
              <a:rPr lang="de-DE" dirty="0"/>
              <a:t> </a:t>
            </a:r>
            <a:r>
              <a:rPr lang="de-DE" dirty="0" err="1"/>
              <a:t>dis</a:t>
            </a:r>
            <a:r>
              <a:rPr lang="de-DE" dirty="0"/>
              <a:t> </a:t>
            </a:r>
            <a:r>
              <a:rPr lang="de-DE" dirty="0" err="1"/>
              <a:t>parturient</a:t>
            </a:r>
            <a:r>
              <a:rPr lang="de-DE" dirty="0"/>
              <a:t> </a:t>
            </a:r>
            <a:r>
              <a:rPr lang="de-DE" dirty="0" err="1"/>
              <a:t>montes</a:t>
            </a:r>
            <a:r>
              <a:rPr lang="de-DE" dirty="0"/>
              <a:t>, </a:t>
            </a:r>
            <a:r>
              <a:rPr lang="de-DE" dirty="0" err="1"/>
              <a:t>nascetur</a:t>
            </a:r>
            <a:r>
              <a:rPr lang="de-DE" dirty="0"/>
              <a:t> </a:t>
            </a:r>
            <a:r>
              <a:rPr lang="de-DE" dirty="0" err="1"/>
              <a:t>ridiculus</a:t>
            </a:r>
            <a:r>
              <a:rPr lang="de-DE" dirty="0"/>
              <a:t> </a:t>
            </a:r>
            <a:r>
              <a:rPr lang="de-DE" dirty="0" err="1"/>
              <a:t>mus</a:t>
            </a:r>
            <a:r>
              <a:rPr lang="de-DE" dirty="0"/>
              <a:t>. </a:t>
            </a:r>
            <a:r>
              <a:rPr lang="de-DE" dirty="0" err="1"/>
              <a:t>Donec</a:t>
            </a:r>
            <a:r>
              <a:rPr lang="de-DE" dirty="0"/>
              <a:t> quam </a:t>
            </a:r>
            <a:r>
              <a:rPr lang="de-DE" dirty="0" err="1"/>
              <a:t>felis</a:t>
            </a:r>
            <a:r>
              <a:rPr lang="de-DE" dirty="0"/>
              <a:t>, </a:t>
            </a:r>
            <a:r>
              <a:rPr lang="de-DE" dirty="0" err="1"/>
              <a:t>ultricies</a:t>
            </a:r>
            <a:r>
              <a:rPr lang="de-DE" dirty="0"/>
              <a:t> </a:t>
            </a:r>
            <a:r>
              <a:rPr lang="de-DE" dirty="0" err="1"/>
              <a:t>nec</a:t>
            </a:r>
            <a:r>
              <a:rPr lang="de-DE" dirty="0"/>
              <a:t>, </a:t>
            </a:r>
            <a:r>
              <a:rPr lang="de-DE" dirty="0" err="1"/>
              <a:t>pellentesque</a:t>
            </a:r>
            <a:r>
              <a:rPr lang="de-DE" dirty="0"/>
              <a:t> </a:t>
            </a:r>
            <a:r>
              <a:rPr lang="de-DE" dirty="0" err="1"/>
              <a:t>eu</a:t>
            </a:r>
            <a:r>
              <a:rPr lang="de-DE" dirty="0"/>
              <a:t>, </a:t>
            </a:r>
            <a:r>
              <a:rPr lang="de-DE" dirty="0" err="1"/>
              <a:t>pretium</a:t>
            </a:r>
            <a:r>
              <a:rPr lang="de-DE" dirty="0"/>
              <a:t> </a:t>
            </a:r>
            <a:r>
              <a:rPr lang="de-DE" dirty="0" err="1"/>
              <a:t>quis</a:t>
            </a:r>
            <a:r>
              <a:rPr lang="de-DE" dirty="0"/>
              <a:t>, </a:t>
            </a:r>
            <a:r>
              <a:rPr lang="de-DE" dirty="0" err="1"/>
              <a:t>sem</a:t>
            </a:r>
            <a:r>
              <a:rPr lang="de-DE" dirty="0"/>
              <a:t>. Nulla </a:t>
            </a:r>
            <a:r>
              <a:rPr lang="de-DE" dirty="0" err="1"/>
              <a:t>consequat</a:t>
            </a:r>
            <a:r>
              <a:rPr lang="de-DE" dirty="0"/>
              <a:t> </a:t>
            </a:r>
            <a:r>
              <a:rPr lang="de-DE" dirty="0" err="1"/>
              <a:t>massa</a:t>
            </a:r>
            <a:r>
              <a:rPr lang="de-DE" dirty="0"/>
              <a:t> </a:t>
            </a:r>
            <a:r>
              <a:rPr lang="de-DE" dirty="0" err="1"/>
              <a:t>quis</a:t>
            </a:r>
            <a:r>
              <a:rPr lang="de-DE" dirty="0"/>
              <a:t> </a:t>
            </a:r>
            <a:r>
              <a:rPr lang="de-DE" dirty="0" err="1"/>
              <a:t>enim</a:t>
            </a:r>
            <a:r>
              <a:rPr lang="de-DE" dirty="0"/>
              <a:t>. </a:t>
            </a:r>
            <a:r>
              <a:rPr lang="de-DE" dirty="0" err="1"/>
              <a:t>Donec</a:t>
            </a:r>
            <a:r>
              <a:rPr lang="de-DE" dirty="0"/>
              <a:t> pede </a:t>
            </a:r>
            <a:r>
              <a:rPr lang="de-DE" dirty="0" err="1"/>
              <a:t>justo</a:t>
            </a:r>
            <a:r>
              <a:rPr lang="de-DE" dirty="0"/>
              <a:t>, </a:t>
            </a:r>
            <a:r>
              <a:rPr lang="de-DE" dirty="0" err="1"/>
              <a:t>fringilla</a:t>
            </a:r>
            <a:r>
              <a:rPr lang="de-DE" dirty="0"/>
              <a:t> </a:t>
            </a:r>
            <a:r>
              <a:rPr lang="de-DE" dirty="0" err="1"/>
              <a:t>vel</a:t>
            </a:r>
            <a:r>
              <a:rPr lang="de-DE" dirty="0"/>
              <a:t>, </a:t>
            </a:r>
            <a:r>
              <a:rPr lang="de-DE" dirty="0" err="1"/>
              <a:t>aliquet</a:t>
            </a:r>
            <a:r>
              <a:rPr lang="de-DE" dirty="0"/>
              <a:t> </a:t>
            </a:r>
            <a:r>
              <a:rPr lang="de-DE" dirty="0" err="1"/>
              <a:t>nec</a:t>
            </a:r>
            <a:r>
              <a:rPr lang="de-DE" dirty="0"/>
              <a:t>, </a:t>
            </a:r>
            <a:r>
              <a:rPr lang="de-DE" dirty="0" err="1"/>
              <a:t>vulputate</a:t>
            </a:r>
            <a:r>
              <a:rPr lang="de-DE" dirty="0"/>
              <a:t> </a:t>
            </a:r>
            <a:r>
              <a:rPr lang="de-DE" dirty="0" err="1"/>
              <a:t>eget</a:t>
            </a:r>
            <a:r>
              <a:rPr lang="de-DE" dirty="0"/>
              <a:t>, </a:t>
            </a:r>
            <a:r>
              <a:rPr lang="de-DE" dirty="0" err="1"/>
              <a:t>arcu</a:t>
            </a:r>
            <a:r>
              <a:rPr lang="de-DE" dirty="0"/>
              <a:t>. In </a:t>
            </a:r>
            <a:r>
              <a:rPr lang="de-DE" dirty="0" err="1"/>
              <a:t>enim</a:t>
            </a:r>
            <a:r>
              <a:rPr lang="de-DE" dirty="0"/>
              <a:t> </a:t>
            </a:r>
            <a:r>
              <a:rPr lang="de-DE" dirty="0" err="1"/>
              <a:t>justo</a:t>
            </a:r>
            <a:r>
              <a:rPr lang="de-DE" dirty="0"/>
              <a:t>, </a:t>
            </a:r>
            <a:r>
              <a:rPr lang="de-DE" dirty="0" err="1"/>
              <a:t>rhoncus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, </a:t>
            </a:r>
            <a:r>
              <a:rPr lang="de-DE" dirty="0" err="1"/>
              <a:t>imperdiet</a:t>
            </a:r>
            <a:r>
              <a:rPr lang="de-DE" dirty="0"/>
              <a:t> a, </a:t>
            </a:r>
            <a:r>
              <a:rPr lang="de-DE" dirty="0" err="1"/>
              <a:t>venenatis</a:t>
            </a:r>
            <a:r>
              <a:rPr lang="de-DE" dirty="0"/>
              <a:t> </a:t>
            </a:r>
            <a:r>
              <a:rPr lang="de-DE" dirty="0" err="1"/>
              <a:t>vitae</a:t>
            </a:r>
            <a:r>
              <a:rPr lang="de-DE" dirty="0"/>
              <a:t>, </a:t>
            </a:r>
            <a:r>
              <a:rPr lang="de-DE" dirty="0" err="1"/>
              <a:t>justo</a:t>
            </a:r>
            <a:r>
              <a:rPr lang="de-DE" dirty="0"/>
              <a:t>. </a:t>
            </a:r>
            <a:r>
              <a:rPr lang="de-DE" dirty="0" err="1"/>
              <a:t>Nullam</a:t>
            </a:r>
            <a:r>
              <a:rPr lang="de-DE" dirty="0"/>
              <a:t> </a:t>
            </a:r>
            <a:r>
              <a:rPr lang="de-DE" dirty="0" err="1"/>
              <a:t>dictum</a:t>
            </a:r>
            <a:r>
              <a:rPr lang="de-DE" dirty="0"/>
              <a:t> </a:t>
            </a:r>
            <a:r>
              <a:rPr lang="de-DE" dirty="0" err="1"/>
              <a:t>felis</a:t>
            </a:r>
            <a:r>
              <a:rPr lang="de-DE" dirty="0"/>
              <a:t> </a:t>
            </a:r>
            <a:r>
              <a:rPr lang="de-DE" dirty="0" err="1"/>
              <a:t>eu</a:t>
            </a:r>
            <a:r>
              <a:rPr lang="de-DE" dirty="0"/>
              <a:t> pede </a:t>
            </a:r>
            <a:r>
              <a:rPr lang="de-DE" dirty="0" err="1"/>
              <a:t>mollis</a:t>
            </a:r>
            <a:r>
              <a:rPr lang="de-DE" dirty="0"/>
              <a:t> </a:t>
            </a:r>
            <a:r>
              <a:rPr lang="de-DE" dirty="0" err="1"/>
              <a:t>pretium</a:t>
            </a:r>
            <a:r>
              <a:rPr lang="de-DE" dirty="0"/>
              <a:t>. Integer </a:t>
            </a:r>
            <a:r>
              <a:rPr lang="de-DE" dirty="0" err="1"/>
              <a:t>tincidunt</a:t>
            </a:r>
            <a:r>
              <a:rPr lang="de-DE" dirty="0"/>
              <a:t>. </a:t>
            </a:r>
            <a:r>
              <a:rPr lang="de-DE" dirty="0" err="1"/>
              <a:t>Cras</a:t>
            </a:r>
            <a:r>
              <a:rPr lang="de-DE" dirty="0"/>
              <a:t> </a:t>
            </a:r>
            <a:r>
              <a:rPr lang="de-DE" dirty="0" err="1"/>
              <a:t>dapibus</a:t>
            </a:r>
            <a:r>
              <a:rPr lang="de-DE" dirty="0"/>
              <a:t>. </a:t>
            </a:r>
            <a:r>
              <a:rPr lang="de-DE" dirty="0" err="1"/>
              <a:t>Vivamus</a:t>
            </a:r>
            <a:r>
              <a:rPr lang="de-DE" dirty="0"/>
              <a:t> </a:t>
            </a:r>
            <a:r>
              <a:rPr lang="de-DE" dirty="0" err="1"/>
              <a:t>elementum</a:t>
            </a:r>
            <a:r>
              <a:rPr lang="de-DE" dirty="0"/>
              <a:t> </a:t>
            </a:r>
            <a:r>
              <a:rPr lang="de-DE" dirty="0" err="1"/>
              <a:t>semper</a:t>
            </a:r>
            <a:r>
              <a:rPr lang="de-DE" dirty="0"/>
              <a:t> nisi. </a:t>
            </a:r>
            <a:r>
              <a:rPr lang="de-DE" dirty="0" err="1"/>
              <a:t>Aenean</a:t>
            </a:r>
            <a:r>
              <a:rPr lang="de-DE" dirty="0"/>
              <a:t> </a:t>
            </a:r>
            <a:r>
              <a:rPr lang="de-DE" dirty="0" err="1"/>
              <a:t>vulputate</a:t>
            </a:r>
            <a:r>
              <a:rPr lang="de-DE" dirty="0"/>
              <a:t> </a:t>
            </a:r>
            <a:r>
              <a:rPr lang="de-DE" dirty="0" err="1"/>
              <a:t>eleifend</a:t>
            </a:r>
            <a:r>
              <a:rPr lang="de-DE" dirty="0"/>
              <a:t> </a:t>
            </a:r>
            <a:r>
              <a:rPr lang="de-DE" dirty="0" err="1"/>
              <a:t>tellus</a:t>
            </a:r>
            <a:r>
              <a:rPr lang="de-DE" dirty="0"/>
              <a:t>. </a:t>
            </a:r>
            <a:r>
              <a:rPr lang="de-DE" dirty="0" err="1"/>
              <a:t>Aenean</a:t>
            </a:r>
            <a:r>
              <a:rPr lang="de-DE" dirty="0"/>
              <a:t> </a:t>
            </a:r>
            <a:r>
              <a:rPr lang="de-DE" dirty="0" err="1"/>
              <a:t>leo</a:t>
            </a:r>
            <a:r>
              <a:rPr lang="de-DE" dirty="0"/>
              <a:t> </a:t>
            </a:r>
            <a:r>
              <a:rPr lang="de-DE" dirty="0" err="1"/>
              <a:t>ligula</a:t>
            </a:r>
            <a:r>
              <a:rPr lang="de-DE" dirty="0"/>
              <a:t>, </a:t>
            </a:r>
            <a:r>
              <a:rPr lang="de-DE" dirty="0" err="1"/>
              <a:t>porttitor</a:t>
            </a:r>
            <a:r>
              <a:rPr lang="de-DE" dirty="0"/>
              <a:t> </a:t>
            </a:r>
            <a:r>
              <a:rPr lang="de-DE" dirty="0" err="1"/>
              <a:t>eu</a:t>
            </a:r>
            <a:r>
              <a:rPr lang="de-DE" dirty="0"/>
              <a:t>, </a:t>
            </a:r>
            <a:r>
              <a:rPr lang="de-DE" dirty="0" err="1"/>
              <a:t>consequat</a:t>
            </a:r>
            <a:r>
              <a:rPr lang="de-DE" dirty="0"/>
              <a:t> </a:t>
            </a:r>
            <a:r>
              <a:rPr lang="de-DE" dirty="0" err="1"/>
              <a:t>vitae</a:t>
            </a:r>
            <a:r>
              <a:rPr lang="de-DE" dirty="0"/>
              <a:t>, </a:t>
            </a:r>
            <a:r>
              <a:rPr lang="de-DE" dirty="0" err="1"/>
              <a:t>eleifend</a:t>
            </a:r>
            <a:r>
              <a:rPr lang="de-DE" dirty="0"/>
              <a:t> </a:t>
            </a:r>
            <a:r>
              <a:rPr lang="de-DE" dirty="0" err="1"/>
              <a:t>ac</a:t>
            </a:r>
            <a:r>
              <a:rPr lang="de-DE" dirty="0"/>
              <a:t>, </a:t>
            </a:r>
            <a:r>
              <a:rPr lang="de-DE" dirty="0" err="1"/>
              <a:t>enim</a:t>
            </a:r>
            <a:r>
              <a:rPr lang="de-DE" dirty="0"/>
              <a:t>. 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47E5A0A4-7302-674F-E650-00CCAA90DE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2000" y="4788000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aseline="0">
                <a:solidFill>
                  <a:schemeClr val="bg1"/>
                </a:solidFill>
                <a:latin typeface="Roboto Light" panose="02000000000000000000" pitchFamily="2" charset="0"/>
              </a:defRPr>
            </a:lvl1pPr>
          </a:lstStyle>
          <a:p>
            <a:r>
              <a:rPr lang="cs-CZ" dirty="0"/>
              <a:t>BMT</a:t>
            </a:r>
            <a:r>
              <a:rPr lang="de-DE" dirty="0"/>
              <a:t> PowerPoint Master 16:9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C16415B3-5883-1760-CEDA-09635125E4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4788000"/>
            <a:ext cx="61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aseline="0">
                <a:solidFill>
                  <a:schemeClr val="bg1"/>
                </a:solidFill>
                <a:latin typeface="Roboto Light" panose="02000000000000000000" pitchFamily="2" charset="0"/>
              </a:defRPr>
            </a:lvl1pPr>
          </a:lstStyle>
          <a:p>
            <a:fld id="{22FF619B-FA4A-F944-9B96-D79962FF51BF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9B645D9-89A6-E785-B79B-EBC35CE97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000" y="148795"/>
            <a:ext cx="7524000" cy="679205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Edit Headline - 2 Lines </a:t>
            </a:r>
            <a:br>
              <a:rPr lang="de-DE" dirty="0"/>
            </a:br>
            <a:r>
              <a:rPr lang="de-DE" dirty="0"/>
              <a:t>Edit Headline - 2 Lines</a:t>
            </a:r>
            <a:endParaRPr lang="en-US" dirty="0"/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FF4ED220-E3C0-188D-4849-C9D137787F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09200" y="4911099"/>
            <a:ext cx="1984689" cy="139005"/>
          </a:xfrm>
          <a:prstGeom prst="rect">
            <a:avLst/>
          </a:prstGeom>
        </p:spPr>
      </p:pic>
      <p:pic>
        <p:nvPicPr>
          <p:cNvPr id="2" name="Obrázek 1" descr="Obsah obrázku text, Písmo, snímek obrazovky, logo&#10;&#10;Popis byl vytvořen automaticky">
            <a:extLst>
              <a:ext uri="{FF2B5EF4-FFF2-40B4-BE49-F238E27FC236}">
                <a16:creationId xmlns:a16="http://schemas.microsoft.com/office/drawing/2014/main" id="{A94AC5DF-BB8A-FFC2-63F6-B5BDD6DC57E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355792" y="126080"/>
            <a:ext cx="642785" cy="94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966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rows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2000" y="360000"/>
            <a:ext cx="7524000" cy="46800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Edit Headline</a:t>
            </a:r>
            <a:endParaRPr lang="en-US" dirty="0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0EF5A66E-37B9-C353-C7F7-D34518F070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2000" y="792000"/>
            <a:ext cx="7524000" cy="360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 b="0" i="0">
                <a:solidFill>
                  <a:srgbClr val="9EC840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de-DE" b="0" i="0" dirty="0">
                <a:latin typeface="Roboto Medium" panose="02000000000000000000" pitchFamily="2" charset="0"/>
                <a:ea typeface="Roboto Medium" panose="02000000000000000000" pitchFamily="2" charset="0"/>
              </a:rPr>
              <a:t>Edit Subheadline</a:t>
            </a:r>
            <a:endParaRPr lang="de-DE" dirty="0"/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6CBCAECD-C80D-DF8E-BA0D-20AA152F6BF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710175" y="1440000"/>
            <a:ext cx="3420000" cy="28800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de-DE" dirty="0"/>
              <a:t>Add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11" name="Textplatzhalter 12">
            <a:extLst>
              <a:ext uri="{FF2B5EF4-FFF2-40B4-BE49-F238E27FC236}">
                <a16:creationId xmlns:a16="http://schemas.microsoft.com/office/drawing/2014/main" id="{8352F600-981F-57D6-7194-4AB7B6A3DE6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1999" y="1440393"/>
            <a:ext cx="3960001" cy="287960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600"/>
              </a:lnSpc>
              <a:buNone/>
              <a:defRPr sz="1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consectetuer</a:t>
            </a:r>
            <a:r>
              <a:rPr lang="de-DE" dirty="0"/>
              <a:t> </a:t>
            </a:r>
            <a:r>
              <a:rPr lang="de-DE" dirty="0" err="1"/>
              <a:t>adipiscing</a:t>
            </a:r>
            <a:r>
              <a:rPr lang="de-DE" dirty="0"/>
              <a:t> </a:t>
            </a:r>
            <a:r>
              <a:rPr lang="de-DE" dirty="0" err="1"/>
              <a:t>elit</a:t>
            </a:r>
            <a:r>
              <a:rPr lang="de-DE" dirty="0"/>
              <a:t>. </a:t>
            </a:r>
            <a:r>
              <a:rPr lang="de-DE" dirty="0" err="1"/>
              <a:t>Aenean</a:t>
            </a:r>
            <a:r>
              <a:rPr lang="de-DE" dirty="0"/>
              <a:t> commodo </a:t>
            </a:r>
            <a:r>
              <a:rPr lang="de-DE" dirty="0" err="1"/>
              <a:t>ligula</a:t>
            </a:r>
            <a:r>
              <a:rPr lang="de-DE" dirty="0"/>
              <a:t> </a:t>
            </a:r>
            <a:r>
              <a:rPr lang="de-DE" dirty="0" err="1"/>
              <a:t>eget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. </a:t>
            </a:r>
            <a:r>
              <a:rPr lang="de-DE" dirty="0" err="1"/>
              <a:t>Aenean</a:t>
            </a:r>
            <a:r>
              <a:rPr lang="de-DE" dirty="0"/>
              <a:t> </a:t>
            </a:r>
            <a:r>
              <a:rPr lang="de-DE" dirty="0" err="1"/>
              <a:t>massa</a:t>
            </a:r>
            <a:r>
              <a:rPr lang="de-DE" dirty="0"/>
              <a:t>. Cum </a:t>
            </a:r>
            <a:r>
              <a:rPr lang="de-DE" dirty="0" err="1"/>
              <a:t>sociis</a:t>
            </a:r>
            <a:r>
              <a:rPr lang="de-DE" dirty="0"/>
              <a:t> </a:t>
            </a:r>
            <a:r>
              <a:rPr lang="de-DE" dirty="0" err="1"/>
              <a:t>natoque</a:t>
            </a:r>
            <a:r>
              <a:rPr lang="de-DE" dirty="0"/>
              <a:t> </a:t>
            </a:r>
            <a:r>
              <a:rPr lang="de-DE" dirty="0" err="1"/>
              <a:t>penatibus</a:t>
            </a:r>
            <a:r>
              <a:rPr lang="de-DE" dirty="0"/>
              <a:t> et </a:t>
            </a:r>
            <a:r>
              <a:rPr lang="de-DE" dirty="0" err="1"/>
              <a:t>magnis</a:t>
            </a:r>
            <a:r>
              <a:rPr lang="de-DE" dirty="0"/>
              <a:t> </a:t>
            </a:r>
            <a:r>
              <a:rPr lang="de-DE" dirty="0" err="1"/>
              <a:t>dis</a:t>
            </a:r>
            <a:r>
              <a:rPr lang="de-DE" dirty="0"/>
              <a:t> </a:t>
            </a:r>
            <a:r>
              <a:rPr lang="de-DE" dirty="0" err="1"/>
              <a:t>parturient</a:t>
            </a:r>
            <a:r>
              <a:rPr lang="de-DE" dirty="0"/>
              <a:t> </a:t>
            </a:r>
            <a:r>
              <a:rPr lang="de-DE" dirty="0" err="1"/>
              <a:t>montes</a:t>
            </a:r>
            <a:r>
              <a:rPr lang="de-DE" dirty="0"/>
              <a:t>, </a:t>
            </a:r>
            <a:r>
              <a:rPr lang="de-DE" dirty="0" err="1"/>
              <a:t>nascetur</a:t>
            </a:r>
            <a:r>
              <a:rPr lang="de-DE" dirty="0"/>
              <a:t> </a:t>
            </a:r>
            <a:r>
              <a:rPr lang="de-DE" dirty="0" err="1"/>
              <a:t>ridiculus</a:t>
            </a:r>
            <a:r>
              <a:rPr lang="de-DE" dirty="0"/>
              <a:t> </a:t>
            </a:r>
            <a:r>
              <a:rPr lang="de-DE" dirty="0" err="1"/>
              <a:t>mus</a:t>
            </a:r>
            <a:r>
              <a:rPr lang="de-DE" dirty="0"/>
              <a:t>. </a:t>
            </a:r>
            <a:r>
              <a:rPr lang="de-DE" dirty="0" err="1"/>
              <a:t>Donec</a:t>
            </a:r>
            <a:r>
              <a:rPr lang="de-DE" dirty="0"/>
              <a:t> quam </a:t>
            </a:r>
            <a:r>
              <a:rPr lang="de-DE" dirty="0" err="1"/>
              <a:t>felis</a:t>
            </a:r>
            <a:r>
              <a:rPr lang="de-DE" dirty="0"/>
              <a:t>, </a:t>
            </a:r>
            <a:r>
              <a:rPr lang="de-DE" dirty="0" err="1"/>
              <a:t>ultricies</a:t>
            </a:r>
            <a:r>
              <a:rPr lang="de-DE" dirty="0"/>
              <a:t> </a:t>
            </a:r>
            <a:r>
              <a:rPr lang="de-DE" dirty="0" err="1"/>
              <a:t>nec</a:t>
            </a:r>
            <a:r>
              <a:rPr lang="de-DE" dirty="0"/>
              <a:t>, </a:t>
            </a:r>
            <a:r>
              <a:rPr lang="de-DE" dirty="0" err="1"/>
              <a:t>pellentesque</a:t>
            </a:r>
            <a:r>
              <a:rPr lang="de-DE" dirty="0"/>
              <a:t> </a:t>
            </a:r>
            <a:r>
              <a:rPr lang="de-DE" dirty="0" err="1"/>
              <a:t>eu</a:t>
            </a:r>
            <a:r>
              <a:rPr lang="de-DE" dirty="0"/>
              <a:t>, </a:t>
            </a:r>
            <a:r>
              <a:rPr lang="de-DE" dirty="0" err="1"/>
              <a:t>pretium</a:t>
            </a:r>
            <a:r>
              <a:rPr lang="de-DE" dirty="0"/>
              <a:t> </a:t>
            </a:r>
            <a:r>
              <a:rPr lang="de-DE" dirty="0" err="1"/>
              <a:t>quis</a:t>
            </a:r>
            <a:r>
              <a:rPr lang="de-DE" dirty="0"/>
              <a:t>, </a:t>
            </a:r>
            <a:r>
              <a:rPr lang="de-DE" dirty="0" err="1"/>
              <a:t>sem</a:t>
            </a:r>
            <a:r>
              <a:rPr lang="de-DE" dirty="0"/>
              <a:t>. Nulla </a:t>
            </a:r>
            <a:r>
              <a:rPr lang="de-DE" dirty="0" err="1"/>
              <a:t>consequat</a:t>
            </a:r>
            <a:r>
              <a:rPr lang="de-DE" dirty="0"/>
              <a:t> </a:t>
            </a:r>
            <a:r>
              <a:rPr lang="de-DE" dirty="0" err="1"/>
              <a:t>massa</a:t>
            </a:r>
            <a:r>
              <a:rPr lang="de-DE" dirty="0"/>
              <a:t> </a:t>
            </a:r>
            <a:r>
              <a:rPr lang="de-DE" dirty="0" err="1"/>
              <a:t>quis</a:t>
            </a:r>
            <a:r>
              <a:rPr lang="de-DE" dirty="0"/>
              <a:t> </a:t>
            </a:r>
            <a:r>
              <a:rPr lang="de-DE" dirty="0" err="1"/>
              <a:t>enim</a:t>
            </a:r>
            <a:r>
              <a:rPr lang="de-DE" dirty="0"/>
              <a:t>. </a:t>
            </a:r>
            <a:r>
              <a:rPr lang="de-DE" dirty="0" err="1"/>
              <a:t>Donec</a:t>
            </a:r>
            <a:r>
              <a:rPr lang="de-DE" dirty="0"/>
              <a:t> pede </a:t>
            </a:r>
            <a:r>
              <a:rPr lang="de-DE" dirty="0" err="1"/>
              <a:t>justo</a:t>
            </a:r>
            <a:r>
              <a:rPr lang="de-DE" dirty="0"/>
              <a:t>, </a:t>
            </a:r>
            <a:r>
              <a:rPr lang="de-DE" dirty="0" err="1"/>
              <a:t>fringilla</a:t>
            </a:r>
            <a:r>
              <a:rPr lang="de-DE" dirty="0"/>
              <a:t> </a:t>
            </a:r>
            <a:r>
              <a:rPr lang="de-DE" dirty="0" err="1"/>
              <a:t>vel</a:t>
            </a:r>
            <a:r>
              <a:rPr lang="de-DE" dirty="0"/>
              <a:t>, </a:t>
            </a:r>
            <a:r>
              <a:rPr lang="de-DE" dirty="0" err="1"/>
              <a:t>aliquet</a:t>
            </a:r>
            <a:r>
              <a:rPr lang="de-DE" dirty="0"/>
              <a:t> </a:t>
            </a:r>
            <a:r>
              <a:rPr lang="de-DE" dirty="0" err="1"/>
              <a:t>nec</a:t>
            </a:r>
            <a:r>
              <a:rPr lang="de-DE" dirty="0"/>
              <a:t>, </a:t>
            </a:r>
            <a:r>
              <a:rPr lang="de-DE" dirty="0" err="1"/>
              <a:t>vulputate</a:t>
            </a:r>
            <a:r>
              <a:rPr lang="de-DE" dirty="0"/>
              <a:t> </a:t>
            </a:r>
            <a:r>
              <a:rPr lang="de-DE" dirty="0" err="1"/>
              <a:t>eget</a:t>
            </a:r>
            <a:r>
              <a:rPr lang="de-DE" dirty="0"/>
              <a:t>, </a:t>
            </a:r>
            <a:r>
              <a:rPr lang="de-DE" dirty="0" err="1"/>
              <a:t>arcu</a:t>
            </a:r>
            <a:r>
              <a:rPr lang="de-DE" dirty="0"/>
              <a:t>. In </a:t>
            </a:r>
            <a:r>
              <a:rPr lang="de-DE" dirty="0" err="1"/>
              <a:t>enim</a:t>
            </a:r>
            <a:r>
              <a:rPr lang="de-DE" dirty="0"/>
              <a:t> </a:t>
            </a:r>
            <a:r>
              <a:rPr lang="de-DE" dirty="0" err="1"/>
              <a:t>justo</a:t>
            </a:r>
            <a:r>
              <a:rPr lang="de-DE" dirty="0"/>
              <a:t>, </a:t>
            </a:r>
            <a:r>
              <a:rPr lang="de-DE" dirty="0" err="1"/>
              <a:t>rhoncus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, </a:t>
            </a:r>
            <a:r>
              <a:rPr lang="de-DE" dirty="0" err="1"/>
              <a:t>imperdiet</a:t>
            </a:r>
            <a:r>
              <a:rPr lang="de-DE" dirty="0"/>
              <a:t> a, </a:t>
            </a:r>
            <a:r>
              <a:rPr lang="de-DE" dirty="0" err="1"/>
              <a:t>venenatis</a:t>
            </a:r>
            <a:r>
              <a:rPr lang="de-DE" dirty="0"/>
              <a:t> </a:t>
            </a:r>
            <a:r>
              <a:rPr lang="de-DE" dirty="0" err="1"/>
              <a:t>vitae</a:t>
            </a:r>
            <a:r>
              <a:rPr lang="de-DE" dirty="0"/>
              <a:t>, </a:t>
            </a:r>
            <a:r>
              <a:rPr lang="de-DE" dirty="0" err="1"/>
              <a:t>justo</a:t>
            </a:r>
            <a:r>
              <a:rPr lang="de-DE" dirty="0"/>
              <a:t>. </a:t>
            </a:r>
            <a:r>
              <a:rPr lang="de-DE" dirty="0" err="1"/>
              <a:t>Nullam</a:t>
            </a:r>
            <a:r>
              <a:rPr lang="de-DE" dirty="0"/>
              <a:t> </a:t>
            </a:r>
            <a:r>
              <a:rPr lang="de-DE" dirty="0" err="1"/>
              <a:t>dictum</a:t>
            </a:r>
            <a:r>
              <a:rPr lang="de-DE" dirty="0"/>
              <a:t> </a:t>
            </a:r>
            <a:r>
              <a:rPr lang="de-DE" dirty="0" err="1"/>
              <a:t>felis</a:t>
            </a:r>
            <a:r>
              <a:rPr lang="de-DE" dirty="0"/>
              <a:t> </a:t>
            </a:r>
            <a:r>
              <a:rPr lang="de-DE" dirty="0" err="1"/>
              <a:t>eu</a:t>
            </a:r>
            <a:r>
              <a:rPr lang="de-DE" dirty="0"/>
              <a:t> pede </a:t>
            </a:r>
            <a:r>
              <a:rPr lang="de-DE" dirty="0" err="1"/>
              <a:t>mollis</a:t>
            </a:r>
            <a:r>
              <a:rPr lang="de-DE" dirty="0"/>
              <a:t> </a:t>
            </a:r>
            <a:r>
              <a:rPr lang="de-DE" dirty="0" err="1"/>
              <a:t>pretium</a:t>
            </a:r>
            <a:r>
              <a:rPr lang="de-DE" dirty="0"/>
              <a:t>. Integer </a:t>
            </a:r>
            <a:r>
              <a:rPr lang="de-DE" dirty="0" err="1"/>
              <a:t>tincidunt</a:t>
            </a:r>
            <a:r>
              <a:rPr lang="de-DE" dirty="0"/>
              <a:t>. </a:t>
            </a:r>
            <a:r>
              <a:rPr lang="de-DE" dirty="0" err="1"/>
              <a:t>Cras</a:t>
            </a:r>
            <a:r>
              <a:rPr lang="de-DE" dirty="0"/>
              <a:t> </a:t>
            </a:r>
            <a:r>
              <a:rPr lang="de-DE" dirty="0" err="1"/>
              <a:t>dapibus</a:t>
            </a:r>
            <a:r>
              <a:rPr lang="de-DE" dirty="0"/>
              <a:t>. </a:t>
            </a:r>
            <a:r>
              <a:rPr lang="de-DE" dirty="0" err="1"/>
              <a:t>Vivamus</a:t>
            </a:r>
            <a:r>
              <a:rPr lang="de-DE" dirty="0"/>
              <a:t> </a:t>
            </a:r>
            <a:r>
              <a:rPr lang="de-DE" dirty="0" err="1"/>
              <a:t>elementum</a:t>
            </a:r>
            <a:r>
              <a:rPr lang="de-DE" dirty="0"/>
              <a:t> </a:t>
            </a:r>
            <a:r>
              <a:rPr lang="de-DE" dirty="0" err="1"/>
              <a:t>semper</a:t>
            </a:r>
            <a:r>
              <a:rPr lang="de-DE" dirty="0"/>
              <a:t> nisi. </a:t>
            </a:r>
            <a:r>
              <a:rPr lang="de-DE" dirty="0" err="1"/>
              <a:t>Aenean</a:t>
            </a:r>
            <a:r>
              <a:rPr lang="de-DE" dirty="0"/>
              <a:t> </a:t>
            </a:r>
            <a:r>
              <a:rPr lang="de-DE" dirty="0" err="1"/>
              <a:t>vulputate</a:t>
            </a:r>
            <a:r>
              <a:rPr lang="de-DE" dirty="0"/>
              <a:t> </a:t>
            </a:r>
            <a:r>
              <a:rPr lang="de-DE" dirty="0" err="1"/>
              <a:t>eleifend</a:t>
            </a:r>
            <a:r>
              <a:rPr lang="de-DE" dirty="0"/>
              <a:t> </a:t>
            </a:r>
            <a:r>
              <a:rPr lang="de-DE" dirty="0" err="1"/>
              <a:t>tellus</a:t>
            </a:r>
            <a:r>
              <a:rPr lang="de-DE" dirty="0"/>
              <a:t>. </a:t>
            </a:r>
            <a:r>
              <a:rPr lang="de-DE" dirty="0" err="1"/>
              <a:t>Aenean</a:t>
            </a:r>
            <a:r>
              <a:rPr lang="de-DE" dirty="0"/>
              <a:t> </a:t>
            </a:r>
            <a:r>
              <a:rPr lang="de-DE" dirty="0" err="1"/>
              <a:t>leo</a:t>
            </a:r>
            <a:r>
              <a:rPr lang="de-DE" dirty="0"/>
              <a:t> </a:t>
            </a:r>
            <a:r>
              <a:rPr lang="de-DE" dirty="0" err="1"/>
              <a:t>ligula</a:t>
            </a:r>
            <a:r>
              <a:rPr lang="de-DE" dirty="0"/>
              <a:t>, </a:t>
            </a:r>
            <a:r>
              <a:rPr lang="de-DE" dirty="0" err="1"/>
              <a:t>porttitor</a:t>
            </a:r>
            <a:r>
              <a:rPr lang="de-DE" dirty="0"/>
              <a:t> </a:t>
            </a:r>
            <a:r>
              <a:rPr lang="de-DE" dirty="0" err="1"/>
              <a:t>eu</a:t>
            </a:r>
            <a:r>
              <a:rPr lang="de-DE" dirty="0"/>
              <a:t>, </a:t>
            </a:r>
            <a:r>
              <a:rPr lang="de-DE" dirty="0" err="1"/>
              <a:t>consequat</a:t>
            </a:r>
            <a:r>
              <a:rPr lang="de-DE" dirty="0"/>
              <a:t> </a:t>
            </a:r>
            <a:r>
              <a:rPr lang="de-DE" dirty="0" err="1"/>
              <a:t>vitae</a:t>
            </a:r>
            <a:r>
              <a:rPr lang="de-DE" dirty="0"/>
              <a:t>, </a:t>
            </a:r>
            <a:r>
              <a:rPr lang="de-DE" dirty="0" err="1"/>
              <a:t>eleifend</a:t>
            </a:r>
            <a:r>
              <a:rPr lang="de-DE" dirty="0"/>
              <a:t> </a:t>
            </a:r>
            <a:r>
              <a:rPr lang="de-DE" dirty="0" err="1"/>
              <a:t>ac</a:t>
            </a:r>
            <a:r>
              <a:rPr lang="de-DE" dirty="0"/>
              <a:t>, </a:t>
            </a:r>
            <a:r>
              <a:rPr lang="de-DE" dirty="0" err="1"/>
              <a:t>enim</a:t>
            </a:r>
            <a:r>
              <a:rPr lang="de-DE" dirty="0"/>
              <a:t>. </a:t>
            </a:r>
          </a:p>
        </p:txBody>
      </p:sp>
      <p:sp>
        <p:nvSpPr>
          <p:cNvPr id="12" name="Textplatzhalter 12">
            <a:extLst>
              <a:ext uri="{FF2B5EF4-FFF2-40B4-BE49-F238E27FC236}">
                <a16:creationId xmlns:a16="http://schemas.microsoft.com/office/drawing/2014/main" id="{C6DB429C-C99B-BBD8-83B4-D3E96708802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10174" y="4320000"/>
            <a:ext cx="3419999" cy="30767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600"/>
              </a:lnSpc>
              <a:buNone/>
              <a:defRPr sz="8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de-DE" dirty="0"/>
              <a:t>Caption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08BA2A82-1099-221F-0CA5-93565C63DF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2000" y="4788000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aseline="0">
                <a:solidFill>
                  <a:schemeClr val="tx1">
                    <a:tint val="75000"/>
                  </a:schemeClr>
                </a:solidFill>
                <a:latin typeface="Roboto Light" panose="02000000000000000000" pitchFamily="2" charset="0"/>
              </a:defRPr>
            </a:lvl1pPr>
          </a:lstStyle>
          <a:p>
            <a:r>
              <a:rPr lang="cs-CZ" dirty="0"/>
              <a:t>BMT</a:t>
            </a:r>
            <a:r>
              <a:rPr lang="de-DE" dirty="0"/>
              <a:t> PowerPoint Master 16:9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19B7252E-3DE7-C33F-CA39-A35187A565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4788000"/>
            <a:ext cx="61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aseline="0">
                <a:solidFill>
                  <a:schemeClr val="tx1">
                    <a:tint val="75000"/>
                  </a:schemeClr>
                </a:solidFill>
                <a:latin typeface="Roboto Light" panose="02000000000000000000" pitchFamily="2" charset="0"/>
              </a:defRPr>
            </a:lvl1pPr>
          </a:lstStyle>
          <a:p>
            <a:fld id="{22FF619B-FA4A-F944-9B96-D79962FF51BF}" type="slidenum">
              <a:rPr lang="de-DE" smtClean="0"/>
              <a:pPr/>
              <a:t>‹#›</a:t>
            </a:fld>
            <a:endParaRPr lang="de-DE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F54E896-EE56-09F6-C713-6790439AB5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67065" y="4876326"/>
            <a:ext cx="1990236" cy="139394"/>
          </a:xfrm>
          <a:prstGeom prst="rect">
            <a:avLst/>
          </a:prstGeom>
        </p:spPr>
      </p:pic>
      <p:pic>
        <p:nvPicPr>
          <p:cNvPr id="3" name="Obrázek 2" descr="Obsah obrázku text, Písmo, snímek obrazovky, logo&#10;&#10;Popis byl vytvořen automaticky">
            <a:extLst>
              <a:ext uri="{FF2B5EF4-FFF2-40B4-BE49-F238E27FC236}">
                <a16:creationId xmlns:a16="http://schemas.microsoft.com/office/drawing/2014/main" id="{7A929F6C-FF0C-8A2C-64BF-7A063D9997E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55792" y="126080"/>
            <a:ext cx="642785" cy="94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92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2000" y="360000"/>
            <a:ext cx="7524000" cy="46800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Edit Headline</a:t>
            </a:r>
            <a:endParaRPr lang="en-US" dirty="0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0EF5A66E-37B9-C353-C7F7-D34518F070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2000" y="792000"/>
            <a:ext cx="7524000" cy="360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 b="0" i="0">
                <a:solidFill>
                  <a:srgbClr val="9EC840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de-DE" b="0" i="0" dirty="0">
                <a:latin typeface="Roboto Medium" panose="02000000000000000000" pitchFamily="2" charset="0"/>
                <a:ea typeface="Roboto Medium" panose="02000000000000000000" pitchFamily="2" charset="0"/>
              </a:rPr>
              <a:t>Edit Subheadline</a:t>
            </a:r>
            <a:endParaRPr lang="de-DE" dirty="0"/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6CBCAECD-C80D-DF8E-BA0D-20AA152F6BF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12000" y="1440000"/>
            <a:ext cx="2520000" cy="28800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de-DE" dirty="0"/>
              <a:t>Add Picture</a:t>
            </a:r>
          </a:p>
        </p:txBody>
      </p:sp>
      <p:sp>
        <p:nvSpPr>
          <p:cNvPr id="9" name="Bildplatzhalter 7">
            <a:extLst>
              <a:ext uri="{FF2B5EF4-FFF2-40B4-BE49-F238E27FC236}">
                <a16:creationId xmlns:a16="http://schemas.microsoft.com/office/drawing/2014/main" id="{B4A0368A-8FA0-7D6B-4D6E-4EA725E06F2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312000" y="1440000"/>
            <a:ext cx="2520000" cy="28800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de-DE" dirty="0"/>
              <a:t>Add Picture</a:t>
            </a:r>
          </a:p>
        </p:txBody>
      </p:sp>
      <p:sp>
        <p:nvSpPr>
          <p:cNvPr id="12" name="Bildplatzhalter 7">
            <a:extLst>
              <a:ext uri="{FF2B5EF4-FFF2-40B4-BE49-F238E27FC236}">
                <a16:creationId xmlns:a16="http://schemas.microsoft.com/office/drawing/2014/main" id="{6DB7363E-D7B9-D97C-A4C7-E27A4FDBFD2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012000" y="1440000"/>
            <a:ext cx="2520000" cy="28800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de-DE" dirty="0"/>
              <a:t>Add Picture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C32838A5-FDAB-14E1-C7A4-E00FC49A80A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2001" y="4320000"/>
            <a:ext cx="2520000" cy="30767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600"/>
              </a:lnSpc>
              <a:buNone/>
              <a:defRPr sz="8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de-DE" dirty="0"/>
              <a:t>Caption</a:t>
            </a:r>
          </a:p>
        </p:txBody>
      </p:sp>
      <p:sp>
        <p:nvSpPr>
          <p:cNvPr id="14" name="Textplatzhalter 12">
            <a:extLst>
              <a:ext uri="{FF2B5EF4-FFF2-40B4-BE49-F238E27FC236}">
                <a16:creationId xmlns:a16="http://schemas.microsoft.com/office/drawing/2014/main" id="{5FB52789-8A99-EE50-997F-83CA92E82EA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12000" y="4326490"/>
            <a:ext cx="2520000" cy="30767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600"/>
              </a:lnSpc>
              <a:buNone/>
              <a:defRPr sz="8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de-DE" dirty="0"/>
              <a:t>Caption</a:t>
            </a:r>
          </a:p>
        </p:txBody>
      </p:sp>
      <p:sp>
        <p:nvSpPr>
          <p:cNvPr id="16" name="Textplatzhalter 12">
            <a:extLst>
              <a:ext uri="{FF2B5EF4-FFF2-40B4-BE49-F238E27FC236}">
                <a16:creationId xmlns:a16="http://schemas.microsoft.com/office/drawing/2014/main" id="{4DC92E04-37C9-AE50-A967-70827E94172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2000" y="4336326"/>
            <a:ext cx="2520000" cy="30767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600"/>
              </a:lnSpc>
              <a:buNone/>
              <a:defRPr sz="8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de-DE" dirty="0"/>
              <a:t>Caption</a:t>
            </a: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B7B6E7C2-3720-17ED-385B-13C4C16EE9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2000" y="4788000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aseline="0">
                <a:solidFill>
                  <a:schemeClr val="tx1">
                    <a:tint val="75000"/>
                  </a:schemeClr>
                </a:solidFill>
                <a:latin typeface="Roboto Light" panose="02000000000000000000" pitchFamily="2" charset="0"/>
              </a:defRPr>
            </a:lvl1pPr>
          </a:lstStyle>
          <a:p>
            <a:r>
              <a:rPr lang="cs-CZ" dirty="0"/>
              <a:t>BMT</a:t>
            </a:r>
            <a:r>
              <a:rPr lang="de-DE" dirty="0"/>
              <a:t> PowerPoint Master 16:9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5F618CCB-3AF1-B66F-893F-AD3F4B9375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4788000"/>
            <a:ext cx="61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aseline="0">
                <a:solidFill>
                  <a:schemeClr val="tx1">
                    <a:tint val="75000"/>
                  </a:schemeClr>
                </a:solidFill>
                <a:latin typeface="Roboto Light" panose="02000000000000000000" pitchFamily="2" charset="0"/>
              </a:defRPr>
            </a:lvl1pPr>
          </a:lstStyle>
          <a:p>
            <a:fld id="{22FF619B-FA4A-F944-9B96-D79962FF51BF}" type="slidenum">
              <a:rPr lang="de-DE" smtClean="0"/>
              <a:pPr/>
              <a:t>‹#›</a:t>
            </a:fld>
            <a:endParaRPr lang="de-DE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2DA6A9A-AC08-99C4-1246-4B7A02BCD7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67065" y="4876326"/>
            <a:ext cx="1990236" cy="139394"/>
          </a:xfrm>
          <a:prstGeom prst="rect">
            <a:avLst/>
          </a:prstGeom>
        </p:spPr>
      </p:pic>
      <p:pic>
        <p:nvPicPr>
          <p:cNvPr id="3" name="Obrázek 2" descr="Obsah obrázku text, Písmo, snímek obrazovky, logo&#10;&#10;Popis byl vytvořen automaticky">
            <a:extLst>
              <a:ext uri="{FF2B5EF4-FFF2-40B4-BE49-F238E27FC236}">
                <a16:creationId xmlns:a16="http://schemas.microsoft.com/office/drawing/2014/main" id="{FE3E94F9-E291-24B4-8D37-041F0FA1B7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55792" y="126080"/>
            <a:ext cx="642785" cy="94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18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3 texts_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2000" y="360000"/>
            <a:ext cx="7524000" cy="46800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Edit Headline</a:t>
            </a:r>
            <a:endParaRPr lang="en-US" dirty="0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0EF5A66E-37B9-C353-C7F7-D34518F070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2000" y="796122"/>
            <a:ext cx="7524000" cy="360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 b="0" i="0">
                <a:solidFill>
                  <a:srgbClr val="9EC840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de-DE" b="0" i="0" dirty="0">
                <a:latin typeface="Roboto Medium" panose="02000000000000000000" pitchFamily="2" charset="0"/>
                <a:ea typeface="Roboto Medium" panose="02000000000000000000" pitchFamily="2" charset="0"/>
              </a:rPr>
              <a:t>Edit Subheadline</a:t>
            </a:r>
            <a:endParaRPr lang="de-DE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C32838A5-FDAB-14E1-C7A4-E00FC49A80A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1793" y="1638206"/>
            <a:ext cx="2525899" cy="216000"/>
          </a:xfrm>
          <a:prstGeom prst="rect">
            <a:avLst/>
          </a:prstGeom>
          <a:solidFill>
            <a:srgbClr val="004B84"/>
          </a:solidFill>
          <a:ln>
            <a:solidFill>
              <a:srgbClr val="004B84"/>
            </a:solidFill>
          </a:ln>
        </p:spPr>
        <p:txBody>
          <a:bodyPr anchor="ctr" anchorCtr="0"/>
          <a:lstStyle>
            <a:lvl1pPr marL="0" indent="0">
              <a:lnSpc>
                <a:spcPts val="1600"/>
              </a:lnSpc>
              <a:buNone/>
              <a:defRPr sz="10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B7B6E7C2-3720-17ED-385B-13C4C16EE9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2000" y="4788000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aseline="0">
                <a:solidFill>
                  <a:schemeClr val="tx1">
                    <a:tint val="75000"/>
                  </a:schemeClr>
                </a:solidFill>
                <a:latin typeface="Roboto Light" panose="02000000000000000000" pitchFamily="2" charset="0"/>
              </a:defRPr>
            </a:lvl1pPr>
          </a:lstStyle>
          <a:p>
            <a:r>
              <a:rPr lang="cs-CZ" dirty="0"/>
              <a:t>BMT</a:t>
            </a:r>
            <a:r>
              <a:rPr lang="de-DE" dirty="0"/>
              <a:t> PowerPoint Master 16:9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5F618CCB-3AF1-B66F-893F-AD3F4B9375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4788000"/>
            <a:ext cx="61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aseline="0">
                <a:solidFill>
                  <a:schemeClr val="tx1">
                    <a:tint val="75000"/>
                  </a:schemeClr>
                </a:solidFill>
                <a:latin typeface="Roboto Light" panose="02000000000000000000" pitchFamily="2" charset="0"/>
              </a:defRPr>
            </a:lvl1pPr>
          </a:lstStyle>
          <a:p>
            <a:fld id="{22FF619B-FA4A-F944-9B96-D79962FF51BF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3" name="Textplatzhalter 12">
            <a:extLst>
              <a:ext uri="{FF2B5EF4-FFF2-40B4-BE49-F238E27FC236}">
                <a16:creationId xmlns:a16="http://schemas.microsoft.com/office/drawing/2014/main" id="{1B651270-D93B-CD8E-C033-EC23CA422D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1999" y="1861532"/>
            <a:ext cx="2526792" cy="2872204"/>
          </a:xfrm>
          <a:prstGeom prst="rect">
            <a:avLst/>
          </a:prstGeom>
          <a:solidFill>
            <a:srgbClr val="004B84">
              <a:alpha val="20000"/>
            </a:srgbClr>
          </a:solidFill>
          <a:ln w="3175">
            <a:solidFill>
              <a:srgbClr val="004B84">
                <a:alpha val="20000"/>
              </a:srgbClr>
            </a:solidFill>
          </a:ln>
        </p:spPr>
        <p:txBody>
          <a:bodyPr/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de-DE" dirty="0" err="1"/>
              <a:t>Bulletpoint</a:t>
            </a:r>
            <a:endParaRPr lang="de-DE" dirty="0"/>
          </a:p>
          <a:p>
            <a:pPr lvl="0"/>
            <a:r>
              <a:rPr lang="de-DE" dirty="0" err="1"/>
              <a:t>Bulletpoint</a:t>
            </a:r>
            <a:endParaRPr lang="de-DE" dirty="0"/>
          </a:p>
        </p:txBody>
      </p:sp>
      <p:sp>
        <p:nvSpPr>
          <p:cNvPr id="35" name="Textplatzhalter 12">
            <a:extLst>
              <a:ext uri="{FF2B5EF4-FFF2-40B4-BE49-F238E27FC236}">
                <a16:creationId xmlns:a16="http://schemas.microsoft.com/office/drawing/2014/main" id="{6C4F1AAF-0E3A-3AF0-A0DE-E954C20842C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187726" y="1852888"/>
            <a:ext cx="2526792" cy="2880847"/>
          </a:xfrm>
          <a:prstGeom prst="rect">
            <a:avLst/>
          </a:prstGeom>
          <a:solidFill>
            <a:srgbClr val="004B84">
              <a:alpha val="20000"/>
            </a:srgbClr>
          </a:solidFill>
          <a:ln w="3175">
            <a:solidFill>
              <a:srgbClr val="004B84">
                <a:alpha val="20000"/>
              </a:srgbClr>
            </a:solidFill>
          </a:ln>
        </p:spPr>
        <p:txBody>
          <a:bodyPr/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de-DE" dirty="0" err="1"/>
              <a:t>Bulletpoint</a:t>
            </a:r>
            <a:endParaRPr lang="de-DE" dirty="0"/>
          </a:p>
          <a:p>
            <a:pPr lvl="0"/>
            <a:r>
              <a:rPr lang="de-DE" dirty="0" err="1"/>
              <a:t>Bulletpoint</a:t>
            </a:r>
            <a:endParaRPr lang="de-DE" dirty="0"/>
          </a:p>
        </p:txBody>
      </p:sp>
      <p:sp>
        <p:nvSpPr>
          <p:cNvPr id="37" name="Textplatzhalter 12">
            <a:extLst>
              <a:ext uri="{FF2B5EF4-FFF2-40B4-BE49-F238E27FC236}">
                <a16:creationId xmlns:a16="http://schemas.microsoft.com/office/drawing/2014/main" id="{4D1A1191-029A-CDAC-B8E5-A7CD1B5EBA1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187281" y="1640406"/>
            <a:ext cx="2527237" cy="216000"/>
          </a:xfrm>
          <a:prstGeom prst="rect">
            <a:avLst/>
          </a:prstGeom>
          <a:solidFill>
            <a:srgbClr val="004B84"/>
          </a:solidFill>
          <a:ln>
            <a:solidFill>
              <a:srgbClr val="004B84"/>
            </a:solidFill>
          </a:ln>
        </p:spPr>
        <p:txBody>
          <a:bodyPr anchor="ctr" anchorCtr="0"/>
          <a:lstStyle>
            <a:lvl1pPr marL="0" indent="0">
              <a:lnSpc>
                <a:spcPts val="1600"/>
              </a:lnSpc>
              <a:buNone/>
              <a:defRPr sz="10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39" name="Textplatzhalter 12">
            <a:extLst>
              <a:ext uri="{FF2B5EF4-FFF2-40B4-BE49-F238E27FC236}">
                <a16:creationId xmlns:a16="http://schemas.microsoft.com/office/drawing/2014/main" id="{6645AB9F-DA71-1CB4-5E11-5B2D1E92F04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11114" y="1291220"/>
            <a:ext cx="396000" cy="216000"/>
          </a:xfrm>
          <a:prstGeom prst="rect">
            <a:avLst/>
          </a:prstGeom>
          <a:solidFill>
            <a:srgbClr val="004B84"/>
          </a:solidFill>
          <a:ln w="3175">
            <a:solidFill>
              <a:srgbClr val="004B84"/>
            </a:solidFill>
          </a:ln>
        </p:spPr>
        <p:txBody>
          <a:bodyPr anchor="ctr" anchorCtr="0"/>
          <a:lstStyle>
            <a:lvl1pPr marL="0" indent="0" algn="ctr">
              <a:lnSpc>
                <a:spcPts val="1600"/>
              </a:lnSpc>
              <a:buNone/>
              <a:defRPr sz="10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de-DE" dirty="0"/>
              <a:t>KL</a:t>
            </a:r>
          </a:p>
        </p:txBody>
      </p:sp>
      <p:sp>
        <p:nvSpPr>
          <p:cNvPr id="40" name="Textplatzhalter 12">
            <a:extLst>
              <a:ext uri="{FF2B5EF4-FFF2-40B4-BE49-F238E27FC236}">
                <a16:creationId xmlns:a16="http://schemas.microsoft.com/office/drawing/2014/main" id="{E4F22EF6-A7B2-0F89-CB27-A2417E1A58F2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5513" y="1290472"/>
            <a:ext cx="2124000" cy="216000"/>
          </a:xfrm>
          <a:prstGeom prst="rect">
            <a:avLst/>
          </a:prstGeom>
          <a:solidFill>
            <a:srgbClr val="004B84">
              <a:alpha val="20000"/>
            </a:srgbClr>
          </a:solidFill>
          <a:ln w="3175">
            <a:solidFill>
              <a:srgbClr val="004B84">
                <a:alpha val="20000"/>
              </a:srgbClr>
            </a:solidFill>
          </a:ln>
        </p:spPr>
        <p:txBody>
          <a:bodyPr anchor="ctr" anchorCtr="0"/>
          <a:lstStyle>
            <a:lvl1pPr marL="0" indent="0" algn="l">
              <a:lnSpc>
                <a:spcPts val="1600"/>
              </a:lnSpc>
              <a:buNone/>
              <a:defRPr sz="1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de-DE" dirty="0"/>
              <a:t>Name</a:t>
            </a:r>
          </a:p>
        </p:txBody>
      </p:sp>
      <p:sp>
        <p:nvSpPr>
          <p:cNvPr id="41" name="Textplatzhalter 12">
            <a:extLst>
              <a:ext uri="{FF2B5EF4-FFF2-40B4-BE49-F238E27FC236}">
                <a16:creationId xmlns:a16="http://schemas.microsoft.com/office/drawing/2014/main" id="{0AC34A70-40BA-78A8-A471-8225C10AD5F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194304" y="1291220"/>
            <a:ext cx="396000" cy="216000"/>
          </a:xfrm>
          <a:prstGeom prst="rect">
            <a:avLst/>
          </a:prstGeom>
          <a:solidFill>
            <a:srgbClr val="004B84"/>
          </a:solidFill>
          <a:ln w="3175">
            <a:solidFill>
              <a:srgbClr val="004B84"/>
            </a:solidFill>
          </a:ln>
        </p:spPr>
        <p:txBody>
          <a:bodyPr anchor="ctr" anchorCtr="0"/>
          <a:lstStyle>
            <a:lvl1pPr marL="0" indent="0" algn="ctr">
              <a:lnSpc>
                <a:spcPts val="1600"/>
              </a:lnSpc>
              <a:buNone/>
              <a:defRPr sz="10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de-DE" dirty="0"/>
              <a:t>KL</a:t>
            </a:r>
          </a:p>
        </p:txBody>
      </p:sp>
      <p:sp>
        <p:nvSpPr>
          <p:cNvPr id="42" name="Textplatzhalter 12">
            <a:extLst>
              <a:ext uri="{FF2B5EF4-FFF2-40B4-BE49-F238E27FC236}">
                <a16:creationId xmlns:a16="http://schemas.microsoft.com/office/drawing/2014/main" id="{4F5B0B3C-A41F-8F1D-CE17-2A2FCFD897D7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591878" y="1290472"/>
            <a:ext cx="4704729" cy="216000"/>
          </a:xfrm>
          <a:prstGeom prst="rect">
            <a:avLst/>
          </a:prstGeom>
          <a:solidFill>
            <a:srgbClr val="004B84">
              <a:alpha val="20000"/>
            </a:srgbClr>
          </a:solidFill>
          <a:ln w="3175">
            <a:solidFill>
              <a:srgbClr val="004B84">
                <a:alpha val="20000"/>
              </a:srgbClr>
            </a:solidFill>
          </a:ln>
        </p:spPr>
        <p:txBody>
          <a:bodyPr anchor="ctr" anchorCtr="0"/>
          <a:lstStyle>
            <a:lvl1pPr marL="0" indent="0" algn="l">
              <a:lnSpc>
                <a:spcPts val="1600"/>
              </a:lnSpc>
              <a:buNone/>
              <a:defRPr sz="1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de-DE" dirty="0"/>
              <a:t>Name</a:t>
            </a:r>
          </a:p>
        </p:txBody>
      </p:sp>
      <p:sp>
        <p:nvSpPr>
          <p:cNvPr id="34" name="Ellipse 62">
            <a:extLst>
              <a:ext uri="{FF2B5EF4-FFF2-40B4-BE49-F238E27FC236}">
                <a16:creationId xmlns:a16="http://schemas.microsoft.com/office/drawing/2014/main" id="{94F3B2F8-581C-B3F6-903B-91B1734A9A8D}"/>
              </a:ext>
            </a:extLst>
          </p:cNvPr>
          <p:cNvSpPr/>
          <p:nvPr userDrawn="1"/>
        </p:nvSpPr>
        <p:spPr>
          <a:xfrm>
            <a:off x="3717283" y="4856555"/>
            <a:ext cx="149646" cy="149646"/>
          </a:xfrm>
          <a:prstGeom prst="ellipse">
            <a:avLst/>
          </a:prstGeom>
          <a:solidFill>
            <a:srgbClr val="00B05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de-DE" sz="1100" dirty="0" err="1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43" name="Gleichschenkliges Dreieck 42">
            <a:extLst>
              <a:ext uri="{FF2B5EF4-FFF2-40B4-BE49-F238E27FC236}">
                <a16:creationId xmlns:a16="http://schemas.microsoft.com/office/drawing/2014/main" id="{DEDFED74-C1D2-4237-3051-6F6882393445}"/>
              </a:ext>
            </a:extLst>
          </p:cNvPr>
          <p:cNvSpPr/>
          <p:nvPr userDrawn="1"/>
        </p:nvSpPr>
        <p:spPr>
          <a:xfrm>
            <a:off x="4400342" y="4848935"/>
            <a:ext cx="149646" cy="149646"/>
          </a:xfrm>
          <a:prstGeom prst="triangle">
            <a:avLst/>
          </a:prstGeom>
          <a:solidFill>
            <a:srgbClr val="FFFF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de-DE" sz="1100" dirty="0" err="1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44" name="Rechteck 43">
            <a:extLst>
              <a:ext uri="{FF2B5EF4-FFF2-40B4-BE49-F238E27FC236}">
                <a16:creationId xmlns:a16="http://schemas.microsoft.com/office/drawing/2014/main" id="{6FA7DFC0-315C-BB9D-EB1F-265782C2DEA5}"/>
              </a:ext>
            </a:extLst>
          </p:cNvPr>
          <p:cNvSpPr/>
          <p:nvPr userDrawn="1"/>
        </p:nvSpPr>
        <p:spPr>
          <a:xfrm>
            <a:off x="5043400" y="4856555"/>
            <a:ext cx="149646" cy="149646"/>
          </a:xfrm>
          <a:prstGeom prst="rect">
            <a:avLst/>
          </a:prstGeom>
          <a:solidFill>
            <a:srgbClr val="C000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de-DE" sz="1100" dirty="0" err="1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8DF54902-8A55-6850-36D8-7AC5FD817AC8}"/>
              </a:ext>
            </a:extLst>
          </p:cNvPr>
          <p:cNvSpPr txBox="1"/>
          <p:nvPr userDrawn="1"/>
        </p:nvSpPr>
        <p:spPr>
          <a:xfrm>
            <a:off x="3837381" y="4827062"/>
            <a:ext cx="57900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>
                <a:solidFill>
                  <a:schemeClr val="tx1">
                    <a:tint val="75000"/>
                  </a:schemeClr>
                </a:solidFill>
                <a:latin typeface="Roboto Light" panose="02000000000000000000" pitchFamily="2" charset="0"/>
              </a:rPr>
              <a:t>IM PLAN</a:t>
            </a:r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CB1D19AF-3ABC-6A98-BE60-26B45C4DBD3E}"/>
              </a:ext>
            </a:extLst>
          </p:cNvPr>
          <p:cNvSpPr txBox="1"/>
          <p:nvPr userDrawn="1"/>
        </p:nvSpPr>
        <p:spPr>
          <a:xfrm>
            <a:off x="4506696" y="4826066"/>
            <a:ext cx="49885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>
                <a:solidFill>
                  <a:schemeClr val="tx1">
                    <a:tint val="75000"/>
                  </a:schemeClr>
                </a:solidFill>
                <a:latin typeface="Roboto Light" panose="02000000000000000000" pitchFamily="2" charset="0"/>
              </a:rPr>
              <a:t>RISIKO</a:t>
            </a:r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3AC338B1-7578-F09F-6021-6F034B296926}"/>
              </a:ext>
            </a:extLst>
          </p:cNvPr>
          <p:cNvSpPr txBox="1"/>
          <p:nvPr userDrawn="1"/>
        </p:nvSpPr>
        <p:spPr>
          <a:xfrm>
            <a:off x="5166617" y="4826066"/>
            <a:ext cx="46358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>
                <a:solidFill>
                  <a:schemeClr val="tx1">
                    <a:tint val="75000"/>
                  </a:schemeClr>
                </a:solidFill>
                <a:latin typeface="Roboto Light" panose="02000000000000000000" pitchFamily="2" charset="0"/>
              </a:rPr>
              <a:t>STOP </a:t>
            </a:r>
          </a:p>
        </p:txBody>
      </p:sp>
      <p:sp>
        <p:nvSpPr>
          <p:cNvPr id="48" name="Rechteck 47">
            <a:extLst>
              <a:ext uri="{FF2B5EF4-FFF2-40B4-BE49-F238E27FC236}">
                <a16:creationId xmlns:a16="http://schemas.microsoft.com/office/drawing/2014/main" id="{CB071601-BF0D-7255-C903-B859CEF31362}"/>
              </a:ext>
            </a:extLst>
          </p:cNvPr>
          <p:cNvSpPr/>
          <p:nvPr userDrawn="1"/>
        </p:nvSpPr>
        <p:spPr>
          <a:xfrm>
            <a:off x="5646857" y="4856555"/>
            <a:ext cx="149646" cy="149646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de-DE" sz="1100" dirty="0" err="1">
              <a:solidFill>
                <a:schemeClr val="tx1"/>
              </a:solidFill>
              <a:latin typeface="Roboto Light" panose="02000000000000000000" pitchFamily="2" charset="0"/>
              <a:ea typeface="Roboto Light" panose="02000000000000000000" pitchFamily="2" charset="0"/>
              <a:cs typeface="Arial"/>
            </a:endParaRPr>
          </a:p>
        </p:txBody>
      </p:sp>
      <p:sp>
        <p:nvSpPr>
          <p:cNvPr id="49" name="Textfeld 48">
            <a:extLst>
              <a:ext uri="{FF2B5EF4-FFF2-40B4-BE49-F238E27FC236}">
                <a16:creationId xmlns:a16="http://schemas.microsoft.com/office/drawing/2014/main" id="{D042CF0A-E04B-F69C-A5E7-1EDC2E919E49}"/>
              </a:ext>
            </a:extLst>
          </p:cNvPr>
          <p:cNvSpPr txBox="1"/>
          <p:nvPr userDrawn="1"/>
        </p:nvSpPr>
        <p:spPr>
          <a:xfrm>
            <a:off x="5770074" y="4826066"/>
            <a:ext cx="6399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>
                <a:solidFill>
                  <a:schemeClr val="tx1">
                    <a:tint val="75000"/>
                  </a:schemeClr>
                </a:solidFill>
                <a:latin typeface="Roboto Light" panose="02000000000000000000" pitchFamily="2" charset="0"/>
              </a:rPr>
              <a:t>ON HOLD </a:t>
            </a:r>
          </a:p>
        </p:txBody>
      </p:sp>
      <p:sp>
        <p:nvSpPr>
          <p:cNvPr id="53" name="Textplatzhalter 12">
            <a:extLst>
              <a:ext uri="{FF2B5EF4-FFF2-40B4-BE49-F238E27FC236}">
                <a16:creationId xmlns:a16="http://schemas.microsoft.com/office/drawing/2014/main" id="{404BA131-C292-AF4D-4495-351486936E0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769815" y="1849053"/>
            <a:ext cx="2526792" cy="2880847"/>
          </a:xfrm>
          <a:prstGeom prst="rect">
            <a:avLst/>
          </a:prstGeom>
          <a:solidFill>
            <a:srgbClr val="004B84">
              <a:alpha val="20000"/>
            </a:srgbClr>
          </a:solidFill>
          <a:ln w="3175">
            <a:solidFill>
              <a:srgbClr val="004B84">
                <a:alpha val="20000"/>
              </a:srgbClr>
            </a:solidFill>
          </a:ln>
        </p:spPr>
        <p:txBody>
          <a:bodyPr/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de-DE" dirty="0" err="1"/>
              <a:t>Bulletpoint</a:t>
            </a:r>
            <a:endParaRPr lang="de-DE" dirty="0"/>
          </a:p>
          <a:p>
            <a:pPr lvl="0"/>
            <a:r>
              <a:rPr lang="de-DE" dirty="0" err="1"/>
              <a:t>Bulletpoint</a:t>
            </a:r>
            <a:endParaRPr lang="de-DE" dirty="0"/>
          </a:p>
        </p:txBody>
      </p:sp>
      <p:sp>
        <p:nvSpPr>
          <p:cNvPr id="54" name="Textplatzhalter 12">
            <a:extLst>
              <a:ext uri="{FF2B5EF4-FFF2-40B4-BE49-F238E27FC236}">
                <a16:creationId xmlns:a16="http://schemas.microsoft.com/office/drawing/2014/main" id="{55AB8688-62AC-C092-CE26-F2A2212EC827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769370" y="1636571"/>
            <a:ext cx="2527237" cy="216000"/>
          </a:xfrm>
          <a:prstGeom prst="rect">
            <a:avLst/>
          </a:prstGeom>
          <a:solidFill>
            <a:srgbClr val="004B84"/>
          </a:solidFill>
          <a:ln>
            <a:solidFill>
              <a:srgbClr val="004B84"/>
            </a:solidFill>
          </a:ln>
        </p:spPr>
        <p:txBody>
          <a:bodyPr anchor="ctr" anchorCtr="0"/>
          <a:lstStyle>
            <a:lvl1pPr marL="0" indent="0">
              <a:lnSpc>
                <a:spcPts val="1600"/>
              </a:lnSpc>
              <a:buNone/>
              <a:defRPr sz="10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666083A-B4D0-D18A-0BC1-D355E793C2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67065" y="4876326"/>
            <a:ext cx="1990236" cy="139394"/>
          </a:xfrm>
          <a:prstGeom prst="rect">
            <a:avLst/>
          </a:prstGeom>
        </p:spPr>
      </p:pic>
      <p:pic>
        <p:nvPicPr>
          <p:cNvPr id="6" name="Obrázek 5" descr="Obsah obrázku text, Písmo, snímek obrazovky, logo&#10;&#10;Popis byl vytvořen automaticky">
            <a:extLst>
              <a:ext uri="{FF2B5EF4-FFF2-40B4-BE49-F238E27FC236}">
                <a16:creationId xmlns:a16="http://schemas.microsoft.com/office/drawing/2014/main" id="{A0AC9717-C8B7-A331-9B5F-2DAB00FA6B1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55792" y="126080"/>
            <a:ext cx="642785" cy="94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33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2000" y="4788000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aseline="0">
                <a:solidFill>
                  <a:schemeClr val="tx1">
                    <a:tint val="75000"/>
                  </a:schemeClr>
                </a:solidFill>
                <a:latin typeface="Roboto Light" panose="02000000000000000000" pitchFamily="2" charset="0"/>
              </a:defRPr>
            </a:lvl1pPr>
          </a:lstStyle>
          <a:p>
            <a:r>
              <a:rPr lang="cs-CZ" dirty="0"/>
              <a:t>BMT</a:t>
            </a:r>
            <a:r>
              <a:rPr lang="de-DE" dirty="0"/>
              <a:t> PowerPoint Master 16:9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4788000"/>
            <a:ext cx="61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aseline="0">
                <a:solidFill>
                  <a:schemeClr val="tx1">
                    <a:tint val="75000"/>
                  </a:schemeClr>
                </a:solidFill>
                <a:latin typeface="Roboto Light" panose="02000000000000000000" pitchFamily="2" charset="0"/>
              </a:defRPr>
            </a:lvl1pPr>
          </a:lstStyle>
          <a:p>
            <a:fld id="{22FF619B-FA4A-F944-9B96-D79962FF51BF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6656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73" r:id="rId3"/>
    <p:sldLayoutId id="2147483683" r:id="rId4"/>
    <p:sldLayoutId id="2147483677" r:id="rId5"/>
    <p:sldLayoutId id="2147483684" r:id="rId6"/>
    <p:sldLayoutId id="2147483674" r:id="rId7"/>
    <p:sldLayoutId id="2147483680" r:id="rId8"/>
    <p:sldLayoutId id="2147483687" r:id="rId9"/>
    <p:sldLayoutId id="2147483689" r:id="rId10"/>
    <p:sldLayoutId id="2147483697" r:id="rId11"/>
    <p:sldLayoutId id="2147483698" r:id="rId12"/>
    <p:sldLayoutId id="2147483688" r:id="rId13"/>
    <p:sldLayoutId id="2147483690" r:id="rId14"/>
    <p:sldLayoutId id="2147483692" r:id="rId15"/>
    <p:sldLayoutId id="2147483691" r:id="rId16"/>
    <p:sldLayoutId id="2147483693" r:id="rId17"/>
    <p:sldLayoutId id="2147483694" r:id="rId18"/>
    <p:sldLayoutId id="2147483695" r:id="rId19"/>
    <p:sldLayoutId id="2147483696" r:id="rId20"/>
    <p:sldLayoutId id="2147483675" r:id="rId21"/>
    <p:sldLayoutId id="2147483678" r:id="rId22"/>
    <p:sldLayoutId id="2147483676" r:id="rId23"/>
    <p:sldLayoutId id="2147483679" r:id="rId24"/>
    <p:sldLayoutId id="2147483681" r:id="rId2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kern="1200" baseline="0">
          <a:solidFill>
            <a:srgbClr val="004B84"/>
          </a:solidFill>
          <a:latin typeface="Roboto Black" panose="02000000000000000000" pitchFamily="2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 baseline="0">
          <a:solidFill>
            <a:schemeClr val="tx1"/>
          </a:solidFill>
          <a:latin typeface="Roboto Medium" panose="02000000000000000000" pitchFamily="2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Roboto Light" panose="02000000000000000000" pitchFamily="2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 baseline="0">
          <a:solidFill>
            <a:schemeClr val="tx1"/>
          </a:solidFill>
          <a:latin typeface="Roboto Light" panose="02000000000000000000" pitchFamily="2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 baseline="0">
          <a:solidFill>
            <a:schemeClr val="tx1"/>
          </a:solidFill>
          <a:latin typeface="Roboto Light" panose="02000000000000000000" pitchFamily="2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 baseline="0">
          <a:solidFill>
            <a:schemeClr val="tx1"/>
          </a:solidFill>
          <a:latin typeface="Roboto Light" panose="02000000000000000000" pitchFamily="2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875EFE75-E749-E04A-86FB-6B7E945049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sz="2400" dirty="0"/>
              <a:t>Příprava zdravotnických</a:t>
            </a:r>
            <a:br>
              <a:rPr lang="cs-CZ" sz="2400" dirty="0"/>
            </a:br>
            <a:r>
              <a:rPr lang="cs-CZ" sz="2400" dirty="0"/>
              <a:t>prostředků poskytovatelem</a:t>
            </a:r>
            <a:br>
              <a:rPr lang="cs-CZ" sz="2400" dirty="0"/>
            </a:br>
            <a:br>
              <a:rPr lang="cs-CZ" sz="2400" dirty="0"/>
            </a:br>
            <a:r>
              <a:rPr lang="cs-CZ" sz="2400" dirty="0"/>
              <a:t>Validace SW</a:t>
            </a:r>
            <a:endParaRPr lang="de-DE" dirty="0"/>
          </a:p>
        </p:txBody>
      </p:sp>
      <p:sp>
        <p:nvSpPr>
          <p:cNvPr id="4" name="Untertitel 3">
            <a:extLst>
              <a:ext uri="{FF2B5EF4-FFF2-40B4-BE49-F238E27FC236}">
                <a16:creationId xmlns:a16="http://schemas.microsoft.com/office/drawing/2014/main" id="{B49ACF03-5343-FB82-F76E-D2DE72E01E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39448" y="2986083"/>
            <a:ext cx="4854774" cy="1241822"/>
          </a:xfrm>
        </p:spPr>
        <p:txBody>
          <a:bodyPr/>
          <a:lstStyle/>
          <a:p>
            <a:r>
              <a:rPr lang="cs-CZ" dirty="0"/>
              <a:t>Aktuální legislativní a normativní požadavky platné pro procesy na centrálních sterilizacích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657539E-4E95-43E0-2F22-4550749CAB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s-CZ" dirty="0"/>
              <a:t>Ing. Lenka Žďárská, 2024</a:t>
            </a:r>
            <a:endParaRPr lang="de-DE" dirty="0"/>
          </a:p>
        </p:txBody>
      </p:sp>
      <p:pic>
        <p:nvPicPr>
          <p:cNvPr id="17" name="Zástupný symbol obrázku 16">
            <a:extLst>
              <a:ext uri="{FF2B5EF4-FFF2-40B4-BE49-F238E27FC236}">
                <a16:creationId xmlns:a16="http://schemas.microsoft.com/office/drawing/2014/main" id="{5FF887B6-6F9F-3BE6-8858-D0444D6D0E2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9751" r="9751"/>
          <a:stretch/>
        </p:blipFill>
        <p:spPr/>
      </p:pic>
    </p:spTree>
    <p:extLst>
      <p:ext uri="{BB962C8B-B14F-4D97-AF65-F5344CB8AC3E}">
        <p14:creationId xmlns:p14="http://schemas.microsoft.com/office/powerpoint/2010/main" val="420328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B467A3-42C1-BA8B-AD55-23859C768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Validace SW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53A83EC-29BE-35DD-41EB-76676AF21B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SW jako zdravotnický prostředek</a:t>
            </a:r>
          </a:p>
          <a:p>
            <a:endParaRPr lang="cs-CZ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E5D5D7A-733E-7713-505B-68D4F522015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s-CZ" b="1" dirty="0">
                <a:latin typeface="+mn-lt"/>
              </a:rPr>
              <a:t>4. Software pro podporu klinických rozhodnutí:</a:t>
            </a:r>
          </a:p>
          <a:p>
            <a:r>
              <a:rPr lang="cs-CZ" dirty="0">
                <a:latin typeface="+mn-lt"/>
              </a:rPr>
              <a:t>Software, který pomáhá lékařům při rozhodování, například programy, které na základě symptomů doporučují vhodné léčebné postupy nebo předpovídají rizika komplikací.</a:t>
            </a:r>
          </a:p>
          <a:p>
            <a:r>
              <a:rPr lang="cs-CZ" b="1" dirty="0">
                <a:latin typeface="+mn-lt"/>
              </a:rPr>
              <a:t>5. Software pro rehabilitaci:</a:t>
            </a:r>
          </a:p>
          <a:p>
            <a:r>
              <a:rPr lang="cs-CZ" dirty="0">
                <a:latin typeface="+mn-lt"/>
              </a:rPr>
              <a:t>Aplikace nebo systémy, které pomáhají pacientům v rámci fyzioterapie nebo kognitivních rehabilitačních programů a poskytují léčebná cvičení nebo monitorují pokrok v terapii.</a:t>
            </a:r>
          </a:p>
          <a:p>
            <a:r>
              <a:rPr lang="cs-CZ" b="1" dirty="0">
                <a:latin typeface="+mn-lt"/>
              </a:rPr>
              <a:t>6. Software pro plánování léčby:</a:t>
            </a:r>
          </a:p>
          <a:p>
            <a:r>
              <a:rPr lang="cs-CZ" dirty="0">
                <a:latin typeface="+mn-lt"/>
              </a:rPr>
              <a:t>Programy, které pomáhají při plánování a provádění chirurgických zákroků nebo radioterapie tím, že například vytvářejí 3D modely pacientova těla nebo umožňují simulace zákroků.</a:t>
            </a:r>
          </a:p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4AAAAAD-C5E8-53A8-3BC2-69CF6DF664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2FF619B-FA4A-F944-9B96-D79962FF51BF}" type="slidenum">
              <a:rPr lang="de-DE" smtClean="0"/>
              <a:pPr/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6217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0ADF13-4866-94E9-9C1E-EC09F64A5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Validace SW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F99D1BC-30C1-57DC-070E-4F412C922D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s-CZ" b="1" dirty="0">
                <a:latin typeface="+mn-lt"/>
              </a:rPr>
              <a:t>Kritéria pro kvalifikaci software jako zdravotnického prostředku:</a:t>
            </a:r>
          </a:p>
          <a:p>
            <a:r>
              <a:rPr lang="cs-CZ" dirty="0">
                <a:latin typeface="+mn-lt"/>
              </a:rPr>
              <a:t>Software musí mít </a:t>
            </a:r>
            <a:r>
              <a:rPr lang="cs-CZ" b="1" dirty="0">
                <a:latin typeface="+mn-lt"/>
              </a:rPr>
              <a:t>zdravotní účel</a:t>
            </a:r>
            <a:r>
              <a:rPr lang="cs-CZ" dirty="0">
                <a:latin typeface="+mn-lt"/>
              </a:rPr>
              <a:t>, tedy musí být zaměřen na diagnostiku, prevenci, monitorování, léčbu nebo zmírňování onemocnění.</a:t>
            </a:r>
          </a:p>
          <a:p>
            <a:r>
              <a:rPr lang="cs-CZ" dirty="0">
                <a:latin typeface="+mn-lt"/>
              </a:rPr>
              <a:t>Software, který je pouze nástrojem pro </a:t>
            </a:r>
            <a:r>
              <a:rPr lang="cs-CZ" b="1" dirty="0">
                <a:latin typeface="+mn-lt"/>
              </a:rPr>
              <a:t>záznam dat</a:t>
            </a:r>
            <a:r>
              <a:rPr lang="cs-CZ" dirty="0">
                <a:latin typeface="+mn-lt"/>
              </a:rPr>
              <a:t> nebo </a:t>
            </a:r>
            <a:r>
              <a:rPr lang="cs-CZ" b="1" dirty="0">
                <a:latin typeface="+mn-lt"/>
              </a:rPr>
              <a:t>administrativní účely</a:t>
            </a:r>
            <a:r>
              <a:rPr lang="cs-CZ" dirty="0">
                <a:latin typeface="+mn-lt"/>
              </a:rPr>
              <a:t>, obvykle není považován za zdravotnický prostředek.</a:t>
            </a:r>
          </a:p>
          <a:p>
            <a:r>
              <a:rPr lang="cs-CZ" dirty="0">
                <a:latin typeface="+mn-lt"/>
              </a:rPr>
              <a:t>Pokud software poskytuje </a:t>
            </a:r>
            <a:r>
              <a:rPr lang="cs-CZ" b="1" dirty="0">
                <a:latin typeface="+mn-lt"/>
              </a:rPr>
              <a:t>klinické rozhodovací informace</a:t>
            </a:r>
            <a:r>
              <a:rPr lang="cs-CZ" dirty="0">
                <a:latin typeface="+mn-lt"/>
              </a:rPr>
              <a:t> přímo lékaři nebo pacientovi na základě zdravotních dat, může být klasifikován jako zdravotnický prostředek.</a:t>
            </a:r>
          </a:p>
          <a:p>
            <a:endParaRPr lang="cs-CZ" dirty="0">
              <a:latin typeface="+mn-lt"/>
            </a:endParaRPr>
          </a:p>
          <a:p>
            <a:r>
              <a:rPr lang="cs-CZ" dirty="0">
                <a:latin typeface="+mn-lt"/>
              </a:rPr>
              <a:t>Druhy SW na pracovištích centrálních sterilizací:</a:t>
            </a:r>
          </a:p>
          <a:p>
            <a:pPr marL="171450" indent="-171450">
              <a:buFontTx/>
              <a:buChar char="-"/>
            </a:pPr>
            <a:r>
              <a:rPr lang="cs-CZ" dirty="0">
                <a:latin typeface="+mn-lt"/>
              </a:rPr>
              <a:t>SW používaný v přístrojích</a:t>
            </a:r>
          </a:p>
          <a:p>
            <a:pPr marL="171450" indent="-171450">
              <a:buFontTx/>
              <a:buChar char="-"/>
            </a:pPr>
            <a:r>
              <a:rPr lang="cs-CZ" dirty="0">
                <a:latin typeface="+mn-lt"/>
              </a:rPr>
              <a:t>SW v rámci informačního systému na pracovišti</a:t>
            </a:r>
          </a:p>
          <a:p>
            <a:r>
              <a:rPr lang="cs-CZ" dirty="0">
                <a:latin typeface="+mn-lt"/>
              </a:rPr>
              <a:t>Tyto SW </a:t>
            </a:r>
            <a:r>
              <a:rPr lang="cs-CZ" b="1" dirty="0">
                <a:latin typeface="+mn-lt"/>
              </a:rPr>
              <a:t>nejsou</a:t>
            </a:r>
            <a:r>
              <a:rPr lang="cs-CZ" dirty="0">
                <a:latin typeface="+mn-lt"/>
              </a:rPr>
              <a:t> sami o sobě </a:t>
            </a:r>
            <a:r>
              <a:rPr lang="cs-CZ" b="1" dirty="0">
                <a:latin typeface="+mn-lt"/>
              </a:rPr>
              <a:t>zdravotnickým prostředkem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C30D5B0-55BA-CC41-10E9-87C70EC632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2FF619B-FA4A-F944-9B96-D79962FF51BF}" type="slidenum">
              <a:rPr lang="de-DE" smtClean="0"/>
              <a:pPr/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7017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DB4F4E-162F-2179-205D-18FA55047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Validace SW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3AFB21B-636B-9CF8-5513-2F4A6B12EB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Povinnosti poskytovatele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0BD02A4-3210-4519-81A4-485D8FE6AB0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1999" y="1099017"/>
            <a:ext cx="7523999" cy="3060000"/>
          </a:xfrm>
        </p:spPr>
        <p:txBody>
          <a:bodyPr/>
          <a:lstStyle/>
          <a:p>
            <a:r>
              <a:rPr lang="cs-CZ" dirty="0">
                <a:latin typeface="+mn-lt"/>
              </a:rPr>
              <a:t>Poskytovatelé zdravotní péče musí splňovat požadavky </a:t>
            </a:r>
            <a:r>
              <a:rPr lang="cs-CZ" b="1" dirty="0">
                <a:latin typeface="+mn-lt"/>
              </a:rPr>
              <a:t>Evropské směrnice NIS2 </a:t>
            </a:r>
            <a:r>
              <a:rPr lang="cs-CZ" dirty="0">
                <a:latin typeface="+mn-lt"/>
              </a:rPr>
              <a:t>zapracované v národní legislativě do Zákona o kybernetické bezpečnosti a souvisejících prováděcích předpisů. </a:t>
            </a:r>
            <a:r>
              <a:rPr lang="cs-CZ" i="0" dirty="0">
                <a:solidFill>
                  <a:srgbClr val="3B3B3B"/>
                </a:solidFill>
                <a:effectLst/>
                <a:latin typeface="+mn-lt"/>
              </a:rPr>
              <a:t>Návrh zákona byl dne 17. července 2024 schválen vládou. Další fází legislativního procesu je projednání návrhu zákona v Poslanecké sněmovně. Aktuální znění návrhu (sněmovní tisk č. 759). </a:t>
            </a:r>
            <a:r>
              <a:rPr lang="cs-CZ" dirty="0">
                <a:latin typeface="+mn-lt"/>
              </a:rPr>
              <a:t>Vydání zákona se předpokládá v </a:t>
            </a:r>
            <a:r>
              <a:rPr lang="cs-CZ" b="1" dirty="0">
                <a:latin typeface="+mn-lt"/>
              </a:rPr>
              <a:t>I.Q. 2025</a:t>
            </a:r>
            <a:r>
              <a:rPr lang="cs-CZ" dirty="0">
                <a:latin typeface="+mn-lt"/>
              </a:rPr>
              <a:t>. Mělo to být však již 10/2024.</a:t>
            </a:r>
          </a:p>
          <a:p>
            <a:r>
              <a:rPr lang="cs-CZ" dirty="0">
                <a:latin typeface="+mn-lt"/>
              </a:rPr>
              <a:t>Po vydání zákona běží roční lhůta pro splnění všech požadavků.</a:t>
            </a:r>
          </a:p>
          <a:p>
            <a:r>
              <a:rPr lang="cs-CZ" b="1" dirty="0">
                <a:latin typeface="+mn-lt"/>
              </a:rPr>
              <a:t>Poskytovatel zdravotní péče podle zákona o zdravotních službách:</a:t>
            </a:r>
          </a:p>
          <a:p>
            <a:pPr marL="171450" indent="-171450">
              <a:buFontTx/>
              <a:buChar char="-"/>
            </a:pPr>
            <a:r>
              <a:rPr lang="cs-CZ" dirty="0">
                <a:latin typeface="+mn-lt"/>
              </a:rPr>
              <a:t>V režimu </a:t>
            </a:r>
            <a:r>
              <a:rPr lang="cs-CZ" b="1" dirty="0">
                <a:latin typeface="+mn-lt"/>
              </a:rPr>
              <a:t>vyšších povinností:</a:t>
            </a:r>
          </a:p>
          <a:p>
            <a:pPr marL="685800" lvl="1">
              <a:buFontTx/>
              <a:buChar char="-"/>
            </a:pPr>
            <a:r>
              <a:rPr lang="cs-CZ" sz="1000" dirty="0">
                <a:latin typeface="+mn-lt"/>
              </a:rPr>
              <a:t>Je velkým podnikem (nad 250 zaměstnanců) nebo</a:t>
            </a:r>
          </a:p>
          <a:p>
            <a:pPr marL="685800" lvl="1">
              <a:buFontTx/>
              <a:buChar char="-"/>
            </a:pPr>
            <a:r>
              <a:rPr lang="cs-CZ" sz="1000" dirty="0">
                <a:latin typeface="+mn-lt"/>
              </a:rPr>
              <a:t>V přechozích 3 letech disponoval průměrně alespoň 270 lůžky</a:t>
            </a:r>
          </a:p>
          <a:p>
            <a:pPr marL="171450" indent="-171450">
              <a:buFontTx/>
              <a:buChar char="-"/>
            </a:pPr>
            <a:r>
              <a:rPr lang="cs-CZ" dirty="0">
                <a:latin typeface="+mn-lt"/>
              </a:rPr>
              <a:t>V režimu </a:t>
            </a:r>
            <a:r>
              <a:rPr lang="cs-CZ" b="1" dirty="0">
                <a:latin typeface="+mn-lt"/>
              </a:rPr>
              <a:t>nižších povinností:</a:t>
            </a:r>
          </a:p>
          <a:p>
            <a:pPr marL="685800" lvl="1">
              <a:buFontTx/>
              <a:buChar char="-"/>
            </a:pPr>
            <a:r>
              <a:rPr lang="cs-CZ" sz="1000" dirty="0">
                <a:latin typeface="+mn-lt"/>
              </a:rPr>
              <a:t>Je středním podnikem</a:t>
            </a:r>
          </a:p>
          <a:p>
            <a:r>
              <a:rPr lang="cs-CZ" b="1" dirty="0">
                <a:latin typeface="+mn-lt"/>
              </a:rPr>
              <a:t>Organizační složka státu zřízená ústředním orgánem státní správy, již bylo uděleno oprávnění k poskytování zdravotní péče ve smyslu zákona o zdravotních službách:</a:t>
            </a:r>
          </a:p>
          <a:p>
            <a:r>
              <a:rPr lang="cs-CZ" dirty="0">
                <a:latin typeface="+mn-lt"/>
              </a:rPr>
              <a:t>-    V režimu </a:t>
            </a:r>
            <a:r>
              <a:rPr lang="cs-CZ" b="1" dirty="0">
                <a:latin typeface="+mn-lt"/>
              </a:rPr>
              <a:t>vyšších povinností</a:t>
            </a:r>
          </a:p>
          <a:p>
            <a:endParaRPr lang="cs-CZ" b="1" dirty="0">
              <a:latin typeface="+mn-lt"/>
            </a:endParaRPr>
          </a:p>
          <a:p>
            <a:endParaRPr lang="cs-CZ" b="1" dirty="0">
              <a:latin typeface="+mn-lt"/>
            </a:endParaRPr>
          </a:p>
          <a:p>
            <a:endParaRPr lang="cs-CZ" dirty="0">
              <a:latin typeface="+mn-lt"/>
            </a:endParaRPr>
          </a:p>
          <a:p>
            <a:endParaRPr lang="cs-CZ" dirty="0">
              <a:latin typeface="+mn-lt"/>
            </a:endParaRPr>
          </a:p>
          <a:p>
            <a:endParaRPr lang="cs-CZ" dirty="0">
              <a:latin typeface="+mn-lt"/>
            </a:endParaRPr>
          </a:p>
          <a:p>
            <a:endParaRPr lang="cs-CZ" dirty="0">
              <a:latin typeface="+mn-lt"/>
            </a:endParaRPr>
          </a:p>
          <a:p>
            <a:endParaRPr lang="cs-CZ" dirty="0">
              <a:latin typeface="+mn-lt"/>
            </a:endParaRP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CA2194C-AA7C-13E6-BC1A-E491A8BFE7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2FF619B-FA4A-F944-9B96-D79962FF51BF}" type="slidenum">
              <a:rPr lang="de-DE" smtClean="0"/>
              <a:pPr/>
              <a:t>12</a:t>
            </a:fld>
            <a:endParaRPr lang="de-DE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D448F487-9FD5-9FBA-4380-705F390F43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1279" y="110588"/>
            <a:ext cx="2094357" cy="465412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9F8DF4AF-5CD2-AD2E-4130-B96655206148}"/>
              </a:ext>
            </a:extLst>
          </p:cNvPr>
          <p:cNvSpPr txBox="1"/>
          <p:nvPr/>
        </p:nvSpPr>
        <p:spPr>
          <a:xfrm>
            <a:off x="5995604" y="146016"/>
            <a:ext cx="2140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https://nukib.gov.cz/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624879BE-09B6-D8F3-6861-3FA2E80068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5699" y="1910733"/>
            <a:ext cx="2761021" cy="179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22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FBEE5C-7F6B-BF8E-B8FB-C7339CEF3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Validace SW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C10EEDF-A1A5-830A-011C-9B24F58EB5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SW v přístrojích </a:t>
            </a:r>
          </a:p>
          <a:p>
            <a:endParaRPr lang="cs-CZ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44136CA-BCBA-DFA0-DA7D-99B86F1F2FA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s-CZ" dirty="0"/>
              <a:t>– významná aktiva</a:t>
            </a:r>
          </a:p>
          <a:p>
            <a:r>
              <a:rPr lang="cs-CZ" dirty="0"/>
              <a:t>– analýza rizik aktiva</a:t>
            </a:r>
          </a:p>
          <a:p>
            <a:r>
              <a:rPr lang="cs-CZ" dirty="0"/>
              <a:t>– postupy obnovy aktiva v případě nedostupnosti aktiva (kyberútok, energie …)</a:t>
            </a:r>
          </a:p>
          <a:p>
            <a:r>
              <a:rPr lang="cs-CZ" dirty="0"/>
              <a:t>– dodavatel ZP obsahujících SW musí dodat IT oddělení poskytovatele potřebné podklady k vyhodnocení kybernetické bezpečnosti daného prostředku (minimálně v návodu k použití, případně samostatný dokument) – v rámci zajištění bezpečnosti dodavatelského řetězce. ZP uvedené na trh podle MDR již v sobě posouzení kybernetické bezpečnosti obsahují a tyto postupy jsou předmětem auditů Notifikovanou osobou. Tudíž předání potřebných podkladů by nemělo být problém.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204474F-879A-1004-B5F0-2116C58AD4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BMT</a:t>
            </a:r>
            <a:r>
              <a:rPr lang="de-DE"/>
              <a:t> PowerPoint Master 16:9</a:t>
            </a:r>
            <a:endParaRPr lang="de-DE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43014D8-949E-FD2A-C898-421CB42E1C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2FF619B-FA4A-F944-9B96-D79962FF51BF}" type="slidenum">
              <a:rPr lang="de-DE" smtClean="0"/>
              <a:pPr/>
              <a:t>13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11292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72F514-6C08-5724-5876-8D5FC2476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Validace SW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9BF5452-1517-3F44-878E-4C9F0D7366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SW – informační systém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095EC7C-72E6-9BD2-BC2D-98CE04690E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1999" y="1214841"/>
            <a:ext cx="7523999" cy="3060000"/>
          </a:xfrm>
        </p:spPr>
        <p:txBody>
          <a:bodyPr/>
          <a:lstStyle/>
          <a:p>
            <a:pPr algn="l"/>
            <a:r>
              <a:rPr lang="cs-CZ" b="0" i="0" dirty="0">
                <a:solidFill>
                  <a:srgbClr val="666666"/>
                </a:solidFill>
                <a:effectLst/>
                <a:latin typeface="Metropolis"/>
              </a:rPr>
              <a:t>ČSN EN ISO 13485</a:t>
            </a:r>
          </a:p>
          <a:p>
            <a:pPr algn="l"/>
            <a:r>
              <a:rPr lang="cs-CZ" b="0" i="0" dirty="0">
                <a:solidFill>
                  <a:srgbClr val="666666"/>
                </a:solidFill>
                <a:effectLst/>
                <a:latin typeface="Metropolis"/>
              </a:rPr>
              <a:t>Článek 4.1.6</a:t>
            </a:r>
          </a:p>
          <a:p>
            <a:pPr algn="l"/>
            <a:r>
              <a:rPr lang="cs-CZ" b="0" i="1" dirty="0">
                <a:solidFill>
                  <a:srgbClr val="0E60C6"/>
                </a:solidFill>
                <a:effectLst/>
                <a:latin typeface="Metropolis"/>
              </a:rPr>
              <a:t>Organizace musí dokumentovat postupy pro validaci použití </a:t>
            </a:r>
            <a:r>
              <a:rPr lang="cs-CZ" b="1" i="1" dirty="0">
                <a:solidFill>
                  <a:srgbClr val="0E60C6"/>
                </a:solidFill>
                <a:effectLst/>
                <a:latin typeface="Metropolis"/>
              </a:rPr>
              <a:t>počítačového softwaru užívaného v systému managementu kvality</a:t>
            </a:r>
            <a:r>
              <a:rPr lang="cs-CZ" b="0" i="1" dirty="0">
                <a:solidFill>
                  <a:srgbClr val="0E60C6"/>
                </a:solidFill>
                <a:effectLst/>
                <a:latin typeface="Metropolis"/>
              </a:rPr>
              <a:t>. Validace použití tohoto softwaru musí být provedena před prvním použitím a, je-li to vhodné, po provedených změnách v tomto softwaru nebo jeho použití.</a:t>
            </a:r>
            <a:endParaRPr lang="cs-CZ" b="0" i="0" dirty="0">
              <a:solidFill>
                <a:srgbClr val="666666"/>
              </a:solidFill>
              <a:effectLst/>
              <a:latin typeface="Metropolis"/>
            </a:endParaRPr>
          </a:p>
          <a:p>
            <a:pPr algn="l"/>
            <a:r>
              <a:rPr lang="cs-CZ" b="0" i="1" dirty="0">
                <a:solidFill>
                  <a:srgbClr val="0E60C6"/>
                </a:solidFill>
                <a:effectLst/>
                <a:latin typeface="Metropolis"/>
              </a:rPr>
              <a:t>Specifický přístup a činnosti související s validací a opakovanou validací softwaru musejí být úměrné riziku vyplývajícímu z použití softwaru.</a:t>
            </a:r>
            <a:endParaRPr lang="cs-CZ" b="0" i="0" dirty="0">
              <a:solidFill>
                <a:srgbClr val="666666"/>
              </a:solidFill>
              <a:effectLst/>
              <a:latin typeface="Metropolis"/>
            </a:endParaRPr>
          </a:p>
          <a:p>
            <a:pPr algn="l"/>
            <a:r>
              <a:rPr lang="cs-CZ" b="0" i="1" dirty="0">
                <a:solidFill>
                  <a:srgbClr val="0E60C6"/>
                </a:solidFill>
                <a:effectLst/>
                <a:latin typeface="Metropolis"/>
              </a:rPr>
              <a:t>Záznamy o takových činnostech se musejí uchovávat (viz 4.2.5).</a:t>
            </a:r>
            <a:endParaRPr lang="cs-CZ" b="0" i="0" dirty="0">
              <a:solidFill>
                <a:srgbClr val="666666"/>
              </a:solidFill>
              <a:effectLst/>
              <a:latin typeface="Metropolis"/>
            </a:endParaRPr>
          </a:p>
          <a:p>
            <a:pPr algn="l"/>
            <a:r>
              <a:rPr lang="cs-CZ" b="0" i="0" dirty="0">
                <a:solidFill>
                  <a:srgbClr val="666666"/>
                </a:solidFill>
                <a:effectLst/>
                <a:latin typeface="Metropolis"/>
              </a:rPr>
              <a:t>a článek 7.5.6</a:t>
            </a:r>
          </a:p>
          <a:p>
            <a:pPr algn="l"/>
            <a:r>
              <a:rPr lang="cs-CZ" b="0" i="1" dirty="0">
                <a:solidFill>
                  <a:srgbClr val="0E60C6"/>
                </a:solidFill>
                <a:effectLst/>
                <a:latin typeface="Metropolis"/>
              </a:rPr>
              <a:t>Organizace musí dokumentovat postupy pro validaci </a:t>
            </a:r>
            <a:r>
              <a:rPr lang="cs-CZ" b="1" i="1" dirty="0">
                <a:solidFill>
                  <a:srgbClr val="0E60C6"/>
                </a:solidFill>
                <a:effectLst/>
                <a:latin typeface="Metropolis"/>
              </a:rPr>
              <a:t>použití počítačového softwaru ve výrobě a poskytování služeb</a:t>
            </a:r>
            <a:r>
              <a:rPr lang="cs-CZ" b="0" i="1" dirty="0">
                <a:solidFill>
                  <a:srgbClr val="0E60C6"/>
                </a:solidFill>
                <a:effectLst/>
                <a:latin typeface="Metropolis"/>
              </a:rPr>
              <a:t>. Validace musí být provedena před prvním použitím tohoto softwaru a, je-li to vhodné, po změnách takového softwaru nebo jeho použití. Specifický přístup a činnosti související s validací a opakovanou validací softwaru musejí být úměrné riziku souvisejícímu s použitím softwaru, včetně vlivu na vyhovění produktu specifikacím. Záznamy o výsledcích a závěrech validace a nezbytných opatřeních vyplývajících z validace se musejí uchovávat (viz 4 .2.4 a 4.2.5).</a:t>
            </a:r>
            <a:endParaRPr lang="cs-CZ" b="0" i="0" dirty="0">
              <a:solidFill>
                <a:srgbClr val="666666"/>
              </a:solidFill>
              <a:effectLst/>
              <a:latin typeface="Metropolis"/>
            </a:endParaRPr>
          </a:p>
          <a:p>
            <a:endParaRPr lang="cs-CZ" dirty="0">
              <a:latin typeface="+mn-lt"/>
            </a:endParaRP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B7573A2-458D-DE85-A8DB-8558A5DC5C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2FF619B-FA4A-F944-9B96-D79962FF51BF}" type="slidenum">
              <a:rPr lang="de-DE" smtClean="0"/>
              <a:pPr/>
              <a:t>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127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422449-64B4-CE2D-9DC0-43162ABDD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Validace SW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FEB7DC3-863D-F534-2877-9D8DC711DB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SW – informační systém</a:t>
            </a:r>
          </a:p>
          <a:p>
            <a:endParaRPr lang="cs-CZ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8315F3B-9ABD-50F1-4BC5-DA5515ECDFB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1999" y="1190457"/>
            <a:ext cx="7523999" cy="3060000"/>
          </a:xfrm>
        </p:spPr>
        <p:txBody>
          <a:bodyPr/>
          <a:lstStyle/>
          <a:p>
            <a:pPr algn="l"/>
            <a:r>
              <a:rPr lang="cs-CZ" b="0" i="0" dirty="0">
                <a:effectLst/>
                <a:latin typeface="+mn-lt"/>
              </a:rPr>
              <a:t>Z výše uvedeného tedy vyplývá, že veškerý SW, který pracoviště používá v rámci monitorování procesu sterilizace, uchovávání a sdílení dat o tomto procesu musí být validován. (např. DP 3.5, T-COC Data, FONS MEDIX, DOCTIS apod.)</a:t>
            </a:r>
          </a:p>
          <a:p>
            <a:pPr algn="l"/>
            <a:r>
              <a:rPr lang="cs-CZ" b="0" i="0" dirty="0">
                <a:effectLst/>
                <a:latin typeface="+mn-lt"/>
              </a:rPr>
              <a:t>V případě, že by byl proces validací řešen s využitím externího zdroje, </a:t>
            </a:r>
            <a:r>
              <a:rPr lang="cs-CZ" b="1" i="0" dirty="0">
                <a:effectLst/>
                <a:latin typeface="+mn-lt"/>
              </a:rPr>
              <a:t>není možné se zbavit odpovědnosti </a:t>
            </a:r>
            <a:r>
              <a:rPr lang="cs-CZ" b="0" i="0" dirty="0">
                <a:effectLst/>
                <a:latin typeface="+mn-lt"/>
              </a:rPr>
              <a:t>za tuto činnost viz článek 4.1.5 normy ISO 13485.</a:t>
            </a:r>
          </a:p>
          <a:p>
            <a:pPr algn="l"/>
            <a:r>
              <a:rPr lang="cs-CZ" b="0" i="0" dirty="0">
                <a:effectLst/>
                <a:latin typeface="+mn-lt"/>
              </a:rPr>
              <a:t>Validace se provádí v rámci instalace (před prvním použitím). </a:t>
            </a:r>
            <a:r>
              <a:rPr lang="cs-CZ" dirty="0">
                <a:latin typeface="+mn-lt"/>
              </a:rPr>
              <a:t>V některých případech může být nutné provést opakovanou validaci softwaru, pokud dojde k významným změnám v jeho funkcionalitě, prostředí nebo hardware, na kterém běží. P</a:t>
            </a:r>
            <a:r>
              <a:rPr lang="cs-CZ" b="0" i="0" dirty="0">
                <a:effectLst/>
                <a:latin typeface="+mn-lt"/>
              </a:rPr>
              <a:t>ostupy si stanovuje poskytovatel.</a:t>
            </a:r>
          </a:p>
          <a:p>
            <a:pPr algn="l"/>
            <a:endParaRPr lang="cs-CZ" dirty="0">
              <a:latin typeface="+mn-lt"/>
            </a:endParaRPr>
          </a:p>
          <a:p>
            <a:pPr algn="l"/>
            <a:r>
              <a:rPr lang="cs-CZ" b="0" i="0" dirty="0">
                <a:effectLst/>
                <a:latin typeface="+mn-lt"/>
              </a:rPr>
              <a:t>O provedené validace musí být pořízen a uchováván záznam.</a:t>
            </a:r>
          </a:p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587326B-6A1F-39CB-9F70-745F948945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2FF619B-FA4A-F944-9B96-D79962FF51BF}" type="slidenum">
              <a:rPr lang="de-DE" smtClean="0"/>
              <a:pPr/>
              <a:t>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6746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3EFDC9-2041-8805-F923-68274E762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Validace SW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3008804-6A61-07F2-B190-8E1ED9DE4FB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SW – informační systém</a:t>
            </a:r>
          </a:p>
          <a:p>
            <a:endParaRPr lang="cs-CZ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CC8CF4D-CB95-9927-AB5E-BAAB4C2066A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2001" y="1278000"/>
            <a:ext cx="7523999" cy="3060000"/>
          </a:xfrm>
        </p:spPr>
        <p:txBody>
          <a:bodyPr/>
          <a:lstStyle/>
          <a:p>
            <a:pPr algn="l"/>
            <a:r>
              <a:rPr lang="cs-CZ" b="0" i="0" dirty="0">
                <a:effectLst/>
                <a:latin typeface="+mn-lt"/>
              </a:rPr>
              <a:t>Co má validace obsahovat, např.: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1000" b="0" i="0" dirty="0">
                <a:effectLst/>
                <a:latin typeface="+mn-lt"/>
              </a:rPr>
              <a:t>validace se provádí podle interního postupu (</a:t>
            </a:r>
            <a:r>
              <a:rPr lang="cs-CZ" sz="1000" b="0" i="0" dirty="0" err="1">
                <a:effectLst/>
                <a:latin typeface="+mn-lt"/>
              </a:rPr>
              <a:t>validation</a:t>
            </a:r>
            <a:r>
              <a:rPr lang="cs-CZ" sz="1000" b="0" i="0" dirty="0">
                <a:effectLst/>
                <a:latin typeface="+mn-lt"/>
              </a:rPr>
              <a:t> master </a:t>
            </a:r>
            <a:r>
              <a:rPr lang="cs-CZ" sz="1000" b="0" i="0" dirty="0" err="1">
                <a:effectLst/>
                <a:latin typeface="+mn-lt"/>
              </a:rPr>
              <a:t>plan</a:t>
            </a:r>
            <a:r>
              <a:rPr lang="cs-CZ" sz="1000" b="0" i="0" dirty="0">
                <a:effectLst/>
                <a:latin typeface="+mn-lt"/>
              </a:rPr>
              <a:t>), ve kterém je stanoveno minimálně: 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1000" b="0" i="0" dirty="0">
                <a:effectLst/>
                <a:latin typeface="+mn-lt"/>
              </a:rPr>
              <a:t>kdo validaci provádí; 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1000" b="0" i="0" dirty="0">
                <a:effectLst/>
                <a:latin typeface="+mn-lt"/>
              </a:rPr>
              <a:t>kdo za jaké činnosti odpovídá;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1000" b="0" i="0" dirty="0">
                <a:effectLst/>
                <a:latin typeface="+mn-lt"/>
              </a:rPr>
              <a:t>jakém rozsahu se validace provádí např.:  </a:t>
            </a:r>
            <a:endParaRPr lang="cs-CZ" altLang="cs-CZ" sz="900" dirty="0">
              <a:latin typeface="+mn-lt"/>
            </a:endParaRPr>
          </a:p>
          <a:p>
            <a:pPr lvl="1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cs-CZ" altLang="cs-CZ" sz="900" dirty="0">
                <a:latin typeface="+mn-lt"/>
              </a:rPr>
              <a:t>Jednotkové testy: Testování jednotlivých komponent a modulů softwaru</a:t>
            </a:r>
          </a:p>
          <a:p>
            <a:pPr lvl="1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cs-CZ" altLang="cs-CZ" sz="900" dirty="0">
                <a:latin typeface="+mn-lt"/>
              </a:rPr>
              <a:t>Integrační testy: Testování interakce mezi jednotlivými moduly, aby bylo zajištěno, že spolupracují správně.</a:t>
            </a:r>
          </a:p>
          <a:p>
            <a:pPr lvl="1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cs-CZ" altLang="cs-CZ" sz="900" dirty="0">
                <a:latin typeface="+mn-lt"/>
              </a:rPr>
              <a:t>Ověřování a validační testy: Testy, které prověřují, zda software splňuje definované požadavky a funguje správně v reálném prostředí. 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1000" b="0" i="0" dirty="0">
                <a:effectLst/>
                <a:latin typeface="+mn-lt"/>
              </a:rPr>
              <a:t>jaké jsou výstupy;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1000" b="0" i="0" dirty="0">
                <a:effectLst/>
                <a:latin typeface="+mn-lt"/>
              </a:rPr>
              <a:t>v jakých případech se provádí </a:t>
            </a:r>
            <a:r>
              <a:rPr lang="cs-CZ" sz="1000" b="0" i="0" dirty="0" err="1">
                <a:effectLst/>
                <a:latin typeface="+mn-lt"/>
              </a:rPr>
              <a:t>revalidace</a:t>
            </a:r>
            <a:r>
              <a:rPr lang="cs-CZ" sz="1000" b="0" i="0" dirty="0">
                <a:effectLst/>
                <a:latin typeface="+mn-lt"/>
              </a:rPr>
              <a:t>.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1000" b="0" i="0" dirty="0">
                <a:effectLst/>
                <a:latin typeface="+mn-lt"/>
              </a:rPr>
              <a:t>doklad o provedení validace/testování u dodavatele SW,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1000" b="0" i="0" dirty="0">
                <a:effectLst/>
                <a:latin typeface="+mn-lt"/>
              </a:rPr>
              <a:t>proškolení pracovníků,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1000" b="0" i="0" dirty="0">
                <a:effectLst/>
                <a:latin typeface="+mn-lt"/>
              </a:rPr>
              <a:t>funkčnost HW, SW v podmínkách poskytovatele,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1000" b="0" i="0" dirty="0">
                <a:effectLst/>
                <a:latin typeface="+mn-lt"/>
              </a:rPr>
              <a:t>splnění požadavků kybernetické bezpečnosti - NIS2 a související požadavky (nově je to požadavek všech systémových norem, který vešel v platnost 2/2024),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1000" b="0" i="0" dirty="0">
                <a:effectLst/>
                <a:latin typeface="+mn-lt"/>
              </a:rPr>
              <a:t>test zálohování a obnovy dat,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1000" b="0" i="0" dirty="0">
                <a:effectLst/>
                <a:latin typeface="+mn-lt"/>
              </a:rPr>
              <a:t>přístupová práva.</a:t>
            </a:r>
          </a:p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5F6C064-803E-D5A6-C037-4F9D32F624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2FF619B-FA4A-F944-9B96-D79962FF51BF}" type="slidenum">
              <a:rPr lang="de-DE" smtClean="0"/>
              <a:pPr/>
              <a:t>16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60277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4824B4E3-B621-6EA3-7B5F-1B383D713E3F}"/>
              </a:ext>
            </a:extLst>
          </p:cNvPr>
          <p:cNvSpPr txBox="1"/>
          <p:nvPr/>
        </p:nvSpPr>
        <p:spPr>
          <a:xfrm>
            <a:off x="408432" y="1700784"/>
            <a:ext cx="2013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811466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7A8F97-3620-C1D1-B504-E21E62B95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Příprava jednorázových zdravotnických prostředků poskytovatelem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0F9F89C-F5C7-AD09-5331-349E73C70B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1998" y="1152786"/>
            <a:ext cx="7524000" cy="344066"/>
          </a:xfrm>
        </p:spPr>
        <p:txBody>
          <a:bodyPr/>
          <a:lstStyle/>
          <a:p>
            <a:r>
              <a:rPr lang="cs-CZ" dirty="0"/>
              <a:t>1. varianta</a:t>
            </a:r>
          </a:p>
          <a:p>
            <a:endParaRPr lang="cs-CZ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B22908E-D354-3E5F-5F51-95C8C9C1753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1999" y="1440393"/>
            <a:ext cx="3863235" cy="3060000"/>
          </a:xfrm>
        </p:spPr>
        <p:txBody>
          <a:bodyPr/>
          <a:lstStyle/>
          <a:p>
            <a:pPr marL="171450" indent="-171450">
              <a:buFontTx/>
              <a:buChar char="-"/>
            </a:pPr>
            <a:r>
              <a:rPr lang="cs-CZ" dirty="0">
                <a:latin typeface="+mn-lt"/>
              </a:rPr>
              <a:t>Zdravotnický prostředek k jednorázovému použití;</a:t>
            </a:r>
          </a:p>
          <a:p>
            <a:pPr marL="171450" indent="-171450">
              <a:buFontTx/>
              <a:buChar char="-"/>
            </a:pPr>
            <a:r>
              <a:rPr lang="cs-CZ" dirty="0">
                <a:latin typeface="+mn-lt"/>
              </a:rPr>
              <a:t>Nijak se do něj nezasahuje, použije se ve stavu jak je dodán;</a:t>
            </a:r>
          </a:p>
          <a:p>
            <a:pPr marL="171450" indent="-171450">
              <a:buFontTx/>
              <a:buChar char="-"/>
            </a:pPr>
            <a:r>
              <a:rPr lang="cs-CZ" dirty="0">
                <a:latin typeface="+mn-lt"/>
              </a:rPr>
              <a:t>Parametry sterilizace stanovené výrobcem ZP;</a:t>
            </a:r>
          </a:p>
          <a:p>
            <a:pPr marL="171450" indent="-171450">
              <a:buFontTx/>
              <a:buChar char="-"/>
            </a:pPr>
            <a:endParaRPr lang="cs-CZ" dirty="0">
              <a:latin typeface="+mn-lt"/>
            </a:endParaRPr>
          </a:p>
          <a:p>
            <a:pPr marL="171450" indent="-171450">
              <a:buFontTx/>
              <a:buChar char="-"/>
            </a:pPr>
            <a:r>
              <a:rPr lang="cs-CZ" b="1" dirty="0">
                <a:solidFill>
                  <a:srgbClr val="6D9D35"/>
                </a:solidFill>
                <a:latin typeface="+mn-lt"/>
              </a:rPr>
              <a:t>Na pracovišti sterilizace se zpracovává jako jakýkoliv jiný ZP dle interních postupů – kuchařek, sterilizace v souladu s postupy stanovenými výrobcem.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6F3727D-FD02-42C9-8DE7-9D37DCFF44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2FF619B-FA4A-F944-9B96-D79962FF51BF}" type="slidenum">
              <a:rPr lang="de-DE" smtClean="0"/>
              <a:pPr/>
              <a:t>2</a:t>
            </a:fld>
            <a:endParaRPr lang="de-DE" dirty="0"/>
          </a:p>
        </p:txBody>
      </p:sp>
      <p:pic>
        <p:nvPicPr>
          <p:cNvPr id="8" name="Obrázek 7" descr="Obsah obrázku interiér, jídlo&#10;&#10;Popis byl vytvořen automaticky se střední mírou spolehlivosti">
            <a:extLst>
              <a:ext uri="{FF2B5EF4-FFF2-40B4-BE49-F238E27FC236}">
                <a16:creationId xmlns:a16="http://schemas.microsoft.com/office/drawing/2014/main" id="{57CAB774-4113-1332-D9DD-CDA1FFCAF7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8767" y="1444329"/>
            <a:ext cx="3467231" cy="260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982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FDFD39-EEBC-A6B6-E7C8-F166292E9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Příprava jednorázových zdravotnických prostředků poskytovatelem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B83430E-4084-C753-CB57-26609AAB0B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2. varianta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954C98A-B157-71A1-7740-9BE6A10E77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1999" y="1440393"/>
            <a:ext cx="3722257" cy="3060000"/>
          </a:xfrm>
        </p:spPr>
        <p:txBody>
          <a:bodyPr/>
          <a:lstStyle/>
          <a:p>
            <a:pPr marL="171450" indent="-171450">
              <a:buFontTx/>
              <a:buChar char="-"/>
            </a:pPr>
            <a:r>
              <a:rPr lang="cs-CZ" dirty="0">
                <a:latin typeface="+mn-lt"/>
              </a:rPr>
              <a:t>Zdravotnický prostředek k jednorázovému použití;</a:t>
            </a:r>
          </a:p>
          <a:p>
            <a:pPr marL="171450" indent="-171450">
              <a:buFontTx/>
              <a:buChar char="-"/>
            </a:pPr>
            <a:r>
              <a:rPr lang="cs-CZ" dirty="0">
                <a:latin typeface="+mn-lt"/>
              </a:rPr>
              <a:t>Materiál dodán k dalšímu zpracování, např. rozstříhání na menší díly dle potřeb nemocnice;</a:t>
            </a:r>
          </a:p>
          <a:p>
            <a:pPr marL="171450" indent="-171450">
              <a:buFontTx/>
              <a:buChar char="-"/>
            </a:pPr>
            <a:r>
              <a:rPr lang="cs-CZ" dirty="0">
                <a:latin typeface="+mn-lt"/>
              </a:rPr>
              <a:t>Parametry sterilizace </a:t>
            </a:r>
            <a:r>
              <a:rPr lang="cs-CZ" b="1" u="sng" dirty="0">
                <a:latin typeface="+mn-lt"/>
              </a:rPr>
              <a:t>jsou</a:t>
            </a:r>
            <a:r>
              <a:rPr lang="cs-CZ" dirty="0">
                <a:latin typeface="+mn-lt"/>
              </a:rPr>
              <a:t> stanovené výrobcem ZP;</a:t>
            </a:r>
          </a:p>
          <a:p>
            <a:pPr marL="171450" indent="-171450">
              <a:buFontTx/>
              <a:buChar char="-"/>
            </a:pPr>
            <a:endParaRPr lang="cs-CZ" dirty="0">
              <a:latin typeface="+mn-lt"/>
            </a:endParaRPr>
          </a:p>
          <a:p>
            <a:pPr marL="171450" indent="-171450">
              <a:buFontTx/>
              <a:buChar char="-"/>
            </a:pPr>
            <a:r>
              <a:rPr lang="cs-CZ" b="1" dirty="0">
                <a:solidFill>
                  <a:srgbClr val="6D9D35"/>
                </a:solidFill>
                <a:latin typeface="+mn-lt"/>
              </a:rPr>
              <a:t>Postupuje se v souladu s článkem 5.odstavec 5 MDR</a:t>
            </a:r>
            <a:endParaRPr lang="pl-PL" b="0" i="0" dirty="0">
              <a:solidFill>
                <a:srgbClr val="393939"/>
              </a:solidFill>
              <a:effectLst/>
              <a:latin typeface="Metropolis"/>
            </a:endParaRPr>
          </a:p>
          <a:p>
            <a:pPr marL="171450" indent="-171450">
              <a:buFontTx/>
              <a:buChar char="-"/>
            </a:pPr>
            <a:endParaRPr lang="cs-CZ" b="1" dirty="0">
              <a:solidFill>
                <a:srgbClr val="6D9D35"/>
              </a:solidFill>
              <a:latin typeface="+mn-lt"/>
            </a:endParaRPr>
          </a:p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B9D62A6-BAED-7A30-977E-7ACF7C636F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2FF619B-FA4A-F944-9B96-D79962FF51BF}" type="slidenum">
              <a:rPr lang="de-DE" smtClean="0"/>
              <a:pPr/>
              <a:t>3</a:t>
            </a:fld>
            <a:endParaRPr lang="de-DE" dirty="0"/>
          </a:p>
        </p:txBody>
      </p:sp>
      <p:pic>
        <p:nvPicPr>
          <p:cNvPr id="8" name="Obrázek 7" descr="Obsah obrázku ručník, interiér&#10;&#10;Popis byl vytvořen automaticky">
            <a:extLst>
              <a:ext uri="{FF2B5EF4-FFF2-40B4-BE49-F238E27FC236}">
                <a16:creationId xmlns:a16="http://schemas.microsoft.com/office/drawing/2014/main" id="{48E73A10-5EF1-BA91-684A-84E2B1465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9639" y="1414462"/>
            <a:ext cx="3543555" cy="265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74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A65947-167B-19E4-F041-8800E269F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Příprava jednorázových zdravotnických prostředků poskytovatelem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0871FE2-3575-AFD3-AB57-0B49807BE87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1998" y="1096327"/>
            <a:ext cx="7524000" cy="344066"/>
          </a:xfrm>
        </p:spPr>
        <p:txBody>
          <a:bodyPr/>
          <a:lstStyle/>
          <a:p>
            <a:r>
              <a:rPr lang="cs-CZ" dirty="0"/>
              <a:t>3. varianta</a:t>
            </a:r>
          </a:p>
          <a:p>
            <a:endParaRPr lang="cs-CZ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E41D742-EC9F-0506-D0D0-997215A1E2E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1999" y="1440393"/>
            <a:ext cx="3728353" cy="3060000"/>
          </a:xfrm>
        </p:spPr>
        <p:txBody>
          <a:bodyPr/>
          <a:lstStyle/>
          <a:p>
            <a:pPr marL="171450" indent="-171450">
              <a:buFontTx/>
              <a:buChar char="-"/>
            </a:pPr>
            <a:r>
              <a:rPr lang="cs-CZ" dirty="0">
                <a:latin typeface="+mn-lt"/>
              </a:rPr>
              <a:t>Zdravotnický prostředek k jednorázovému použití;</a:t>
            </a:r>
          </a:p>
          <a:p>
            <a:pPr marL="171450" indent="-171450">
              <a:buFontTx/>
              <a:buChar char="-"/>
            </a:pPr>
            <a:r>
              <a:rPr lang="cs-CZ" dirty="0">
                <a:latin typeface="+mn-lt"/>
              </a:rPr>
              <a:t>Materiál dodán k dalšímu zpracování, např. výroba speciálních pomůcek pro ORL apod.;</a:t>
            </a:r>
          </a:p>
          <a:p>
            <a:pPr marL="171450" indent="-171450">
              <a:buFontTx/>
              <a:buChar char="-"/>
            </a:pPr>
            <a:r>
              <a:rPr lang="cs-CZ" dirty="0">
                <a:latin typeface="+mn-lt"/>
              </a:rPr>
              <a:t>Parametry sterilizace </a:t>
            </a:r>
            <a:r>
              <a:rPr lang="cs-CZ" b="1" u="sng" dirty="0">
                <a:latin typeface="+mn-lt"/>
              </a:rPr>
              <a:t>nejsou</a:t>
            </a:r>
            <a:r>
              <a:rPr lang="cs-CZ" dirty="0">
                <a:latin typeface="+mn-lt"/>
              </a:rPr>
              <a:t> stanovené výrobcem ZP;</a:t>
            </a:r>
          </a:p>
          <a:p>
            <a:pPr marL="171450" indent="-171450">
              <a:buFontTx/>
              <a:buChar char="-"/>
            </a:pPr>
            <a:endParaRPr lang="cs-CZ" dirty="0">
              <a:latin typeface="+mn-lt"/>
            </a:endParaRPr>
          </a:p>
          <a:p>
            <a:pPr marL="171450" indent="-171450">
              <a:buFontTx/>
              <a:buChar char="-"/>
            </a:pPr>
            <a:r>
              <a:rPr lang="cs-CZ" b="1" dirty="0">
                <a:solidFill>
                  <a:srgbClr val="6D9D35"/>
                </a:solidFill>
                <a:latin typeface="+mn-lt"/>
              </a:rPr>
              <a:t>Postupuje se v souladu s článkem 5.odstavec 5 MDR</a:t>
            </a:r>
            <a:endParaRPr lang="pl-PL" b="0" i="0" dirty="0">
              <a:solidFill>
                <a:srgbClr val="393939"/>
              </a:solidFill>
              <a:effectLst/>
              <a:latin typeface="Metropolis"/>
            </a:endParaRPr>
          </a:p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4A179DA-796E-9F70-293F-E6E53D4059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2FF619B-FA4A-F944-9B96-D79962FF51BF}" type="slidenum">
              <a:rPr lang="de-DE" smtClean="0"/>
              <a:pPr/>
              <a:t>4</a:t>
            </a:fld>
            <a:endParaRPr lang="de-DE" dirty="0"/>
          </a:p>
        </p:txBody>
      </p:sp>
      <p:pic>
        <p:nvPicPr>
          <p:cNvPr id="10" name="Obrázek 9" descr="Obsah obrázku Pletivo, venku, moskytiéra, síť&#10;&#10;Popis byl vytvořen automaticky">
            <a:extLst>
              <a:ext uri="{FF2B5EF4-FFF2-40B4-BE49-F238E27FC236}">
                <a16:creationId xmlns:a16="http://schemas.microsoft.com/office/drawing/2014/main" id="{5624C9E6-C517-A001-C04D-BD6FF93EDD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0352" y="1152786"/>
            <a:ext cx="2072640" cy="1554480"/>
          </a:xfrm>
          <a:prstGeom prst="rect">
            <a:avLst/>
          </a:prstGeom>
        </p:spPr>
      </p:pic>
      <p:pic>
        <p:nvPicPr>
          <p:cNvPr id="12" name="Obrázek 11" descr="Obsah obrázku modrá&#10;&#10;Popis byl vytvořen automaticky">
            <a:extLst>
              <a:ext uri="{FF2B5EF4-FFF2-40B4-BE49-F238E27FC236}">
                <a16:creationId xmlns:a16="http://schemas.microsoft.com/office/drawing/2014/main" id="{F9318CB6-0079-D655-A0FA-49C2F439D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5208" y="2970393"/>
            <a:ext cx="2072640" cy="1554480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2A6EB6C0-6117-2F98-D318-D430C1D4CE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0352" y="2777297"/>
            <a:ext cx="1771650" cy="1866900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31B03F29-39B1-C00C-DCB7-D716A0FB16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2992" y="1175159"/>
            <a:ext cx="1338536" cy="200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129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C80A4E-A74C-F2D6-BA8B-0AC385FE3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Článek 5. odstavec 5 - MDR 2017/475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F400A47-1D85-9D7B-E6A7-EA16239D46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2001" y="828000"/>
            <a:ext cx="7523999" cy="3060000"/>
          </a:xfrm>
        </p:spPr>
        <p:txBody>
          <a:bodyPr/>
          <a:lstStyle/>
          <a:p>
            <a:pPr algn="l"/>
            <a:r>
              <a:rPr lang="cs-CZ" b="0" i="0" dirty="0">
                <a:solidFill>
                  <a:srgbClr val="666666"/>
                </a:solidFill>
                <a:effectLst/>
                <a:latin typeface="+mn-lt"/>
              </a:rPr>
              <a:t>S výjimkou příslušných obecných požadavků na bezpečnost a účinnost uvedených v příloze I se požadavky tohoto nařízení nevztahují na prostředky vyráběné a používané </a:t>
            </a:r>
            <a:r>
              <a:rPr lang="cs-CZ" b="1" i="0" dirty="0">
                <a:solidFill>
                  <a:srgbClr val="666666"/>
                </a:solidFill>
                <a:effectLst/>
                <a:latin typeface="+mn-lt"/>
              </a:rPr>
              <a:t>pouze v rámci zdravotnických zařízení </a:t>
            </a:r>
            <a:r>
              <a:rPr lang="cs-CZ" b="0" i="0" dirty="0">
                <a:solidFill>
                  <a:srgbClr val="666666"/>
                </a:solidFill>
                <a:effectLst/>
                <a:latin typeface="+mn-lt"/>
              </a:rPr>
              <a:t>usazených v Unii za předpokladu, že jsou splněny všechny tyto podmínky:</a:t>
            </a:r>
          </a:p>
          <a:p>
            <a:pPr marL="228600" indent="-228600" algn="l">
              <a:buAutoNum type="alphaLcParenR"/>
            </a:pPr>
            <a:r>
              <a:rPr lang="cs-CZ" b="0" i="0" dirty="0">
                <a:solidFill>
                  <a:srgbClr val="666666"/>
                </a:solidFill>
                <a:effectLst/>
                <a:latin typeface="+mn-lt"/>
              </a:rPr>
              <a:t>prostředky nejsou převedeny na jiný právní subjekt, materiál je čistě pro potřeby nemocnice </a:t>
            </a:r>
          </a:p>
          <a:p>
            <a:pPr algn="l"/>
            <a:r>
              <a:rPr lang="cs-CZ" b="0" i="0" dirty="0">
                <a:solidFill>
                  <a:srgbClr val="666666"/>
                </a:solidFill>
                <a:effectLst/>
                <a:latin typeface="+mn-lt"/>
              </a:rPr>
              <a:t>– </a:t>
            </a:r>
            <a:r>
              <a:rPr lang="cs-CZ" b="0" i="0" dirty="0">
                <a:solidFill>
                  <a:srgbClr val="0E60C6"/>
                </a:solidFill>
                <a:effectLst/>
                <a:latin typeface="+mn-lt"/>
              </a:rPr>
              <a:t>prostředky musí být výhradně pro použití v dané nemocnici, nelze je připravovat pro jiný subjekt, </a:t>
            </a:r>
            <a:endParaRPr lang="cs-CZ" b="0" i="0" dirty="0">
              <a:solidFill>
                <a:srgbClr val="666666"/>
              </a:solidFill>
              <a:effectLst/>
              <a:latin typeface="+mn-lt"/>
            </a:endParaRPr>
          </a:p>
          <a:p>
            <a:pPr algn="l"/>
            <a:r>
              <a:rPr lang="cs-CZ" b="0" i="0" dirty="0">
                <a:solidFill>
                  <a:srgbClr val="666666"/>
                </a:solidFill>
                <a:effectLst/>
                <a:latin typeface="+mn-lt"/>
              </a:rPr>
              <a:t>b) k výrobě a používání prostředků dochází v rámci vhodných systémů řízení kvality </a:t>
            </a:r>
          </a:p>
          <a:p>
            <a:pPr algn="l"/>
            <a:r>
              <a:rPr lang="cs-CZ" b="0" i="0" dirty="0">
                <a:solidFill>
                  <a:srgbClr val="666666"/>
                </a:solidFill>
                <a:effectLst/>
                <a:latin typeface="+mn-lt"/>
              </a:rPr>
              <a:t>– </a:t>
            </a:r>
            <a:r>
              <a:rPr lang="cs-CZ" b="0" i="0" dirty="0">
                <a:solidFill>
                  <a:srgbClr val="0E60C6"/>
                </a:solidFill>
                <a:effectLst/>
                <a:latin typeface="+mn-lt"/>
              </a:rPr>
              <a:t>pracoviště má mít minimálně zavedený systém kvality (ISO 13485), také pozor na to, že pracovištěm se myslí i místo přípravy ZP, tudíž jestli se materiál připravuje na odděleních tak by systém kvality měl přesahovat i tam,</a:t>
            </a:r>
            <a:endParaRPr lang="cs-CZ" b="0" i="0" dirty="0">
              <a:solidFill>
                <a:srgbClr val="666666"/>
              </a:solidFill>
              <a:effectLst/>
              <a:latin typeface="+mn-lt"/>
            </a:endParaRPr>
          </a:p>
          <a:p>
            <a:pPr algn="l"/>
            <a:r>
              <a:rPr lang="cs-CZ" b="0" i="0" dirty="0">
                <a:solidFill>
                  <a:srgbClr val="666666"/>
                </a:solidFill>
                <a:effectLst/>
                <a:latin typeface="+mn-lt"/>
              </a:rPr>
              <a:t>c) zdravotnické zařízení ve své dokumentaci zdůvodní, že specifické potřeby cílové skupiny pacientů není možno uspokojit rovnocenným prostředkem, který je již k dostání na trhu, nebo je není možno tímto prostředkem uspokojit na odpovídající úrovni účinnosti </a:t>
            </a:r>
          </a:p>
          <a:p>
            <a:pPr algn="l"/>
            <a:r>
              <a:rPr lang="cs-CZ" b="0" i="0" dirty="0">
                <a:solidFill>
                  <a:srgbClr val="666666"/>
                </a:solidFill>
                <a:effectLst/>
                <a:latin typeface="+mn-lt"/>
              </a:rPr>
              <a:t>–</a:t>
            </a:r>
            <a:r>
              <a:rPr lang="cs-CZ" b="0" i="0" dirty="0">
                <a:solidFill>
                  <a:srgbClr val="0E60C6"/>
                </a:solidFill>
                <a:effectLst/>
                <a:latin typeface="+mn-lt"/>
              </a:rPr>
              <a:t> v případě, že je na trhu dostupný adekvátní materiál, je nutné ho upřednostnit, pouze cena není dostatečným parametrem pro vlastní výrobu,</a:t>
            </a:r>
            <a:endParaRPr lang="cs-CZ" b="0" i="0" dirty="0">
              <a:solidFill>
                <a:srgbClr val="666666"/>
              </a:solidFill>
              <a:effectLst/>
              <a:latin typeface="+mn-lt"/>
            </a:endParaRPr>
          </a:p>
          <a:p>
            <a:pPr algn="l"/>
            <a:r>
              <a:rPr lang="cs-CZ" b="0" i="0" dirty="0">
                <a:solidFill>
                  <a:srgbClr val="666666"/>
                </a:solidFill>
                <a:effectLst/>
                <a:latin typeface="+mn-lt"/>
              </a:rPr>
              <a:t>d) zdravotnické zařízení na požádání předloží příslušnému orgánu informace týkající se používání takových prostředků, včetně zdůvodnění jejich výroby, úpravy nebo používání, </a:t>
            </a:r>
          </a:p>
          <a:p>
            <a:pPr algn="l"/>
            <a:r>
              <a:rPr lang="cs-CZ" b="0" i="0" dirty="0">
                <a:solidFill>
                  <a:srgbClr val="0E60C6"/>
                </a:solidFill>
                <a:effectLst/>
                <a:latin typeface="+mn-lt"/>
              </a:rPr>
              <a:t>– je nutné zpracovat řádné odůvodnění, dále SOP na přípravu a používaní takových prostředků,</a:t>
            </a:r>
            <a:endParaRPr lang="cs-CZ" b="0" i="0" dirty="0">
              <a:solidFill>
                <a:srgbClr val="666666"/>
              </a:solidFill>
              <a:effectLst/>
              <a:latin typeface="+mn-lt"/>
            </a:endParaRPr>
          </a:p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83A9000-7417-F2CF-0223-4AFDF55C99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2FF619B-FA4A-F944-9B96-D79962FF51BF}" type="slidenum">
              <a:rPr lang="de-DE" smtClean="0"/>
              <a:pPr/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60482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D3AF98-1756-C599-6974-57475348D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Článek 5. odstavec 5 - MDR 2017/475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E9C0CBD-2690-5F33-38C4-6976D09B76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2000" y="1196553"/>
            <a:ext cx="7523999" cy="3060000"/>
          </a:xfrm>
        </p:spPr>
        <p:txBody>
          <a:bodyPr/>
          <a:lstStyle/>
          <a:p>
            <a:pPr algn="l"/>
            <a:r>
              <a:rPr lang="cs-CZ" b="0" i="0" dirty="0">
                <a:solidFill>
                  <a:srgbClr val="666666"/>
                </a:solidFill>
                <a:effectLst/>
                <a:latin typeface="+mn-lt"/>
              </a:rPr>
              <a:t>e) zdravotnické zařízení vypracuje prohlášení, které na požádání zveřejní a které mimo jiné obsahuje:</a:t>
            </a:r>
          </a:p>
          <a:p>
            <a:pPr algn="l"/>
            <a:r>
              <a:rPr lang="cs-CZ" b="0" i="0" dirty="0">
                <a:solidFill>
                  <a:srgbClr val="666666"/>
                </a:solidFill>
                <a:effectLst/>
                <a:latin typeface="+mn-lt"/>
              </a:rPr>
              <a:t>i) název a adresu zdravotnického zařízení vyrábějícího daný</a:t>
            </a:r>
            <a:br>
              <a:rPr lang="cs-CZ" b="0" i="0" dirty="0">
                <a:solidFill>
                  <a:srgbClr val="666666"/>
                </a:solidFill>
                <a:effectLst/>
                <a:latin typeface="+mn-lt"/>
              </a:rPr>
            </a:br>
            <a:r>
              <a:rPr lang="cs-CZ" b="0" i="0" dirty="0" err="1">
                <a:solidFill>
                  <a:srgbClr val="666666"/>
                </a:solidFill>
                <a:effectLst/>
                <a:latin typeface="+mn-lt"/>
              </a:rPr>
              <a:t>ii</a:t>
            </a:r>
            <a:r>
              <a:rPr lang="cs-CZ" b="0" i="0" dirty="0">
                <a:solidFill>
                  <a:srgbClr val="666666"/>
                </a:solidFill>
                <a:effectLst/>
                <a:latin typeface="+mn-lt"/>
              </a:rPr>
              <a:t>) podrobné informace nezbytné k identifikaci prostředků;</a:t>
            </a:r>
            <a:br>
              <a:rPr lang="cs-CZ" b="0" i="0" dirty="0">
                <a:solidFill>
                  <a:srgbClr val="666666"/>
                </a:solidFill>
                <a:effectLst/>
                <a:latin typeface="+mn-lt"/>
              </a:rPr>
            </a:br>
            <a:r>
              <a:rPr lang="cs-CZ" b="0" i="0" dirty="0" err="1">
                <a:solidFill>
                  <a:srgbClr val="666666"/>
                </a:solidFill>
                <a:effectLst/>
                <a:latin typeface="+mn-lt"/>
              </a:rPr>
              <a:t>iii</a:t>
            </a:r>
            <a:r>
              <a:rPr lang="cs-CZ" b="0" i="0" dirty="0">
                <a:solidFill>
                  <a:srgbClr val="666666"/>
                </a:solidFill>
                <a:effectLst/>
                <a:latin typeface="+mn-lt"/>
              </a:rPr>
              <a:t>) prohlášení, že prostředky splňují obecné požadavky na bezpečnost a účinnosti stanovené v příloze I tohoto nařízení, a případně informace o tom, které požadavky nejsou v plném rozsahu splněny, spolu s příslušným odůvodněním;</a:t>
            </a:r>
          </a:p>
          <a:p>
            <a:pPr algn="l"/>
            <a:r>
              <a:rPr lang="cs-CZ" b="0" i="0" dirty="0">
                <a:solidFill>
                  <a:srgbClr val="0E60C6"/>
                </a:solidFill>
                <a:effectLst/>
                <a:latin typeface="+mn-lt"/>
              </a:rPr>
              <a:t>obdoba prohlášení o shodě,</a:t>
            </a:r>
            <a:endParaRPr lang="cs-CZ" b="0" i="0" dirty="0">
              <a:solidFill>
                <a:srgbClr val="666666"/>
              </a:solidFill>
              <a:effectLst/>
              <a:latin typeface="+mn-lt"/>
            </a:endParaRPr>
          </a:p>
          <a:p>
            <a:pPr algn="l"/>
            <a:r>
              <a:rPr lang="cs-CZ" b="0" i="0" dirty="0">
                <a:solidFill>
                  <a:srgbClr val="666666"/>
                </a:solidFill>
                <a:effectLst/>
                <a:latin typeface="+mn-lt"/>
              </a:rPr>
              <a:t>f) zdravotnické zařízení vypracuje dokumentaci umožňující porozumět výrobnímu zařízení, výrobnímu procesu, údajům o návrhu a účinnosti prostředků, včetně určeného účelu, která je dostatečně podrobná, aby příslušný orgán mohl určit, zda jsou splněny obecné požadavky na bezpečnost a účinnost uvedené v příloze I tohoto nařízení </a:t>
            </a:r>
            <a:r>
              <a:rPr lang="cs-CZ" b="0" i="0" dirty="0">
                <a:solidFill>
                  <a:srgbClr val="0E60C6"/>
                </a:solidFill>
                <a:effectLst/>
                <a:latin typeface="+mn-lt"/>
              </a:rPr>
              <a:t>- zpracování souboru technické dokumentace, tj. zpracování SOP na celý proces přípravy a sterilizace, zpracování analýzy rizik k danému procesu a další dokumenty, klinického hodnocení atd., tato dokumentace musí být k dispozici ke kontrole dle bodu d),</a:t>
            </a:r>
            <a:endParaRPr lang="cs-CZ" b="0" i="0" dirty="0">
              <a:solidFill>
                <a:srgbClr val="666666"/>
              </a:solidFill>
              <a:effectLst/>
              <a:latin typeface="+mn-lt"/>
            </a:endParaRPr>
          </a:p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2455FDE-F2D9-8AD1-9893-87B9D4D25A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2FF619B-FA4A-F944-9B96-D79962FF51BF}" type="slidenum">
              <a:rPr lang="de-DE" smtClean="0"/>
              <a:pPr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0776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915991-0298-E649-A4B8-5F1E6B8A3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Článek 5. odstavec 5 - MDR 2017/475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33E560E-C8E9-9BD1-832C-8CA8B37354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l"/>
            <a:r>
              <a:rPr lang="cs-CZ" b="0" i="0" dirty="0">
                <a:solidFill>
                  <a:srgbClr val="666666"/>
                </a:solidFill>
                <a:effectLst/>
                <a:latin typeface="+mn-lt"/>
              </a:rPr>
              <a:t>g) zdravotnické zařízení přijme veškerá opatření nezbytná k zajištění toho, aby byly všechny prostředky vyráběny v souladu s dokumentací popsanou v písmenu f) </a:t>
            </a:r>
          </a:p>
          <a:p>
            <a:pPr algn="l"/>
            <a:r>
              <a:rPr lang="cs-CZ" b="0" i="0" dirty="0">
                <a:solidFill>
                  <a:srgbClr val="0E60C6"/>
                </a:solidFill>
                <a:effectLst/>
                <a:latin typeface="+mn-lt"/>
              </a:rPr>
              <a:t>- proces zahrnout jako samostatnou položku interních auditů, nastavit pravidla pro monitorování,</a:t>
            </a:r>
            <a:endParaRPr lang="cs-CZ" b="0" i="0" dirty="0">
              <a:solidFill>
                <a:srgbClr val="666666"/>
              </a:solidFill>
              <a:effectLst/>
              <a:latin typeface="+mn-lt"/>
            </a:endParaRPr>
          </a:p>
          <a:p>
            <a:pPr algn="l"/>
            <a:r>
              <a:rPr lang="cs-CZ" b="0" i="0" dirty="0">
                <a:solidFill>
                  <a:srgbClr val="666666"/>
                </a:solidFill>
                <a:effectLst/>
                <a:latin typeface="+mn-lt"/>
              </a:rPr>
              <a:t>h) zdravotnické zařízení přezkoumá zkušenosti získané na základě klinického používání prostředků a přijme veškerá nezbytná nápravná opatření</a:t>
            </a:r>
            <a:r>
              <a:rPr lang="cs-CZ" b="0" i="0" dirty="0">
                <a:solidFill>
                  <a:srgbClr val="0E60C6"/>
                </a:solidFill>
                <a:effectLst/>
                <a:latin typeface="+mn-lt"/>
              </a:rPr>
              <a:t> </a:t>
            </a:r>
          </a:p>
          <a:p>
            <a:pPr algn="l"/>
            <a:r>
              <a:rPr lang="cs-CZ" b="0" i="0" dirty="0">
                <a:solidFill>
                  <a:srgbClr val="0E60C6"/>
                </a:solidFill>
                <a:effectLst/>
                <a:latin typeface="+mn-lt"/>
              </a:rPr>
              <a:t>- pravidelné přezkoumání dokumentů ohledně klinického použití materiálu s vyhodnocením výsledků analýzy rizik a aktuálního stavu na trhu.</a:t>
            </a:r>
            <a:endParaRPr lang="cs-CZ" b="0" i="0" dirty="0">
              <a:solidFill>
                <a:srgbClr val="666666"/>
              </a:solidFill>
              <a:effectLst/>
              <a:latin typeface="+mn-lt"/>
            </a:endParaRPr>
          </a:p>
          <a:p>
            <a:pPr algn="l"/>
            <a:endParaRPr lang="cs-CZ" b="0" i="0" dirty="0">
              <a:solidFill>
                <a:srgbClr val="0E60C6"/>
              </a:solidFill>
              <a:effectLst/>
              <a:latin typeface="+mn-lt"/>
            </a:endParaRPr>
          </a:p>
          <a:p>
            <a:pPr algn="l"/>
            <a:r>
              <a:rPr lang="cs-CZ" b="1" i="0" dirty="0">
                <a:solidFill>
                  <a:srgbClr val="0E60C6"/>
                </a:solidFill>
                <a:effectLst/>
                <a:latin typeface="+mn-lt"/>
              </a:rPr>
              <a:t>Důležité upozornění: materiál, který má být v tomto režimu sterilizován, musí k tomu být prokazatelně způsobilý, tzn. např. návod k použití, kde výrobce umožňuje provedení sterilizace a definuje podmínky sterilizace.</a:t>
            </a:r>
            <a:endParaRPr lang="cs-CZ" b="1" i="0" dirty="0">
              <a:solidFill>
                <a:srgbClr val="666666"/>
              </a:solidFill>
              <a:effectLst/>
              <a:latin typeface="+mn-lt"/>
            </a:endParaRPr>
          </a:p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36C7F31-023F-4AFA-16D0-EF12958078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2FF619B-FA4A-F944-9B96-D79962FF51BF}" type="slidenum">
              <a:rPr lang="de-DE" smtClean="0"/>
              <a:pPr/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59198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5D554C-D145-7155-B39A-EDA66F0DE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Článek 5. odstavec 5 - MDR 2017/475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6F5378A-017E-1103-230A-81405C188F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Závěr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C639F86-3196-49CE-45AD-E661119F169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cs-CZ" dirty="0">
                <a:latin typeface="+mn-lt"/>
              </a:rPr>
              <a:t>Zařízení musí zvážit a vzít v potaz, zda není adekvátní výrobek dostupný na trhu,</a:t>
            </a:r>
          </a:p>
          <a:p>
            <a:pPr marL="171450" indent="-171450">
              <a:buFontTx/>
              <a:buChar char="-"/>
            </a:pPr>
            <a:r>
              <a:rPr lang="cs-CZ" dirty="0">
                <a:latin typeface="+mn-lt"/>
              </a:rPr>
              <a:t>Zařízení musí mít zavedený systém řízení kvality</a:t>
            </a:r>
          </a:p>
          <a:p>
            <a:pPr marL="171450" indent="-171450">
              <a:buFontTx/>
              <a:buChar char="-"/>
            </a:pPr>
            <a:r>
              <a:rPr lang="cs-CZ" dirty="0">
                <a:latin typeface="+mn-lt"/>
              </a:rPr>
              <a:t>Je více než nutné aby byl materiál svým výrobcem určen ke sterilizaci a byly stanoveny parametry sterilizace</a:t>
            </a:r>
          </a:p>
          <a:p>
            <a:pPr marL="171450" indent="-171450">
              <a:buFontTx/>
              <a:buChar char="-"/>
            </a:pPr>
            <a:r>
              <a:rPr lang="cs-CZ" dirty="0">
                <a:latin typeface="+mn-lt"/>
              </a:rPr>
              <a:t>V případě, že není materiál svým výrobcem určen ke sterilizaci musí zařízení provést všechny nezbytné kroky ke stanovení sterilizačního postupu, přičemž zohlední kritičnost daného prostředku – ČSN EN ISO 17664-1:2022 příloha C1:</a:t>
            </a:r>
          </a:p>
          <a:p>
            <a:pPr marL="685800" lvl="1">
              <a:buFontTx/>
              <a:buChar char="-"/>
            </a:pPr>
            <a:r>
              <a:rPr lang="cs-CZ" sz="1000" dirty="0">
                <a:latin typeface="+mn-lt"/>
              </a:rPr>
              <a:t>Nekritické předměty – přicházejí do styku pouze s neporušenou kůží nebo jsou zdravotnické prostředky, které nejsou určeny pro přímý styk s tělem pacienta – zpravidla stačí stanovení sterilizační metody vzhledem k typu materiálu.</a:t>
            </a:r>
          </a:p>
          <a:p>
            <a:pPr lvl="1" indent="0">
              <a:buNone/>
            </a:pPr>
            <a:endParaRPr lang="cs-CZ" sz="1000" dirty="0">
              <a:latin typeface="+mn-lt"/>
            </a:endParaRPr>
          </a:p>
          <a:p>
            <a:pPr marL="685800" lvl="1">
              <a:buFontTx/>
              <a:buChar char="-"/>
            </a:pPr>
            <a:r>
              <a:rPr lang="cs-CZ" sz="1000" dirty="0" err="1">
                <a:latin typeface="+mn-lt"/>
              </a:rPr>
              <a:t>Semikritické</a:t>
            </a:r>
            <a:r>
              <a:rPr lang="cs-CZ" sz="1000" dirty="0">
                <a:latin typeface="+mn-lt"/>
              </a:rPr>
              <a:t> předměty – přicházejí do styku se sliznicemi a porušenou kůží – nutné provést hodnocení biokompatibility materiálu a vyhodnotit rizika procesu sterilizace na tento materiál.</a:t>
            </a:r>
          </a:p>
          <a:p>
            <a:pPr marL="685800" lvl="1">
              <a:buFontTx/>
              <a:buChar char="-"/>
            </a:pPr>
            <a:endParaRPr lang="cs-CZ" sz="1000" dirty="0">
              <a:latin typeface="+mn-lt"/>
            </a:endParaRPr>
          </a:p>
          <a:p>
            <a:pPr marL="685800" lvl="1">
              <a:buFontTx/>
              <a:buChar char="-"/>
            </a:pPr>
            <a:r>
              <a:rPr lang="cs-CZ" sz="1000" dirty="0">
                <a:latin typeface="+mn-lt"/>
              </a:rPr>
              <a:t>Kritické předměty – zpravidla vstupují do sterilních částí lidského těla –použití ZP připravených dle článku 5 se nedoporučuje.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62E0E90-BEEA-F5A9-1239-6136E355AD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2FF619B-FA4A-F944-9B96-D79962FF51BF}" type="slidenum">
              <a:rPr lang="de-DE" smtClean="0"/>
              <a:pPr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15183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A6CE19-13E3-429C-AF96-22B88C3D3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Validace SW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C183591-95D8-9333-204F-B09DB0DAED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SW jako zdravotnický prostředek</a:t>
            </a:r>
          </a:p>
          <a:p>
            <a:endParaRPr lang="cs-CZ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5F044B1-1A23-2A5E-6FD7-FEB4921E261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Software může být považován za zdravotnický prostředek, pokud splňuje </a:t>
            </a:r>
            <a:r>
              <a:rPr lang="cs-CZ" b="1" dirty="0">
                <a:latin typeface="+mn-lt"/>
              </a:rPr>
              <a:t>určité specifické podmínky</a:t>
            </a:r>
            <a:r>
              <a:rPr lang="cs-CZ" dirty="0">
                <a:latin typeface="+mn-lt"/>
              </a:rPr>
              <a:t>, které jsou definovány zejména na základě evropské legislativy (nařízení EU 2017/745 – MDR). Klíčovým kritériem je, zda software samostatně plní zdravotnickou funkci. Následující typy software mohou být považovány za zdravotnické prostředky:</a:t>
            </a:r>
          </a:p>
          <a:p>
            <a:r>
              <a:rPr lang="cs-CZ" b="1" dirty="0">
                <a:latin typeface="+mn-lt"/>
              </a:rPr>
              <a:t>1. Diagnostický software:</a:t>
            </a:r>
          </a:p>
          <a:p>
            <a:r>
              <a:rPr lang="cs-CZ" dirty="0">
                <a:latin typeface="+mn-lt"/>
              </a:rPr>
              <a:t>Software, který analyzuje zdravotnická data (např. CT, MRI, EKG) za účelem identifikace nebo diagnostiky nemocí či zdravotních stavů. Příkladem může být software pro analýzu obrazů při detekci nádorů nebo abnormalit.</a:t>
            </a:r>
          </a:p>
          <a:p>
            <a:r>
              <a:rPr lang="cs-CZ" b="1" dirty="0">
                <a:latin typeface="+mn-lt"/>
              </a:rPr>
              <a:t>2. Terapeutický software:</a:t>
            </a:r>
          </a:p>
          <a:p>
            <a:r>
              <a:rPr lang="cs-CZ" dirty="0">
                <a:latin typeface="+mn-lt"/>
              </a:rPr>
              <a:t>Software, který je používán pro poskytování terapií, jako je například software pro řízení inzulinových pump nebo jiných </a:t>
            </a:r>
            <a:r>
              <a:rPr lang="cs-CZ" dirty="0" err="1">
                <a:latin typeface="+mn-lt"/>
              </a:rPr>
              <a:t>implantovatelných</a:t>
            </a:r>
            <a:r>
              <a:rPr lang="cs-CZ" dirty="0">
                <a:latin typeface="+mn-lt"/>
              </a:rPr>
              <a:t> přístrojů, které ovlivňují fyziologické funkce pacienta.</a:t>
            </a:r>
          </a:p>
          <a:p>
            <a:r>
              <a:rPr lang="cs-CZ" b="1" dirty="0">
                <a:latin typeface="+mn-lt"/>
              </a:rPr>
              <a:t>3. Software pro monitorování pacientů:</a:t>
            </a:r>
          </a:p>
          <a:p>
            <a:r>
              <a:rPr lang="cs-CZ" dirty="0">
                <a:latin typeface="+mn-lt"/>
              </a:rPr>
              <a:t>Software, který sleduje a analyzuje pacientova data v reálném čase, například monitoruje srdeční činnost nebo krevní tlak a vyhodnocuje kritické změny, které by mohly vyžadovat zásah.</a:t>
            </a:r>
          </a:p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D84FC18-1602-0FC1-0A4C-CE25BEDF5B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2FF619B-FA4A-F944-9B96-D79962FF51BF}" type="slidenum">
              <a:rPr lang="de-DE" smtClean="0"/>
              <a:pPr/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96473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">
  <a:themeElements>
    <a:clrScheme name="Benutzerdefiniert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958C89"/>
      </a:accent2>
      <a:accent3>
        <a:srgbClr val="ED7D31"/>
      </a:accent3>
      <a:accent4>
        <a:srgbClr val="000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länzend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tint val="95000"/>
              <a:shade val="95000"/>
              <a:satMod val="120000"/>
            </a:schemeClr>
          </a:solidFill>
          <a:prstDash val="solid"/>
        </a:ln>
        <a:ln w="55000" cap="flat" cmpd="thickThin" algn="ctr">
          <a:solidFill>
            <a:schemeClr val="phClr">
              <a:tint val="90000"/>
              <a:satMod val="130000"/>
            </a:schemeClr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MT PowerPoint Master 16_9 - šablona  -  Jen pro čtení" id="{040AEC7D-3A62-4085-B5C4-929913FEE1DC}" vid="{A9D8A5DD-D7C6-4DD9-B3B8-1A37E0E8E111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919566a8-ea28-462f-810a-7987ab1e41d8">
      <UserInfo>
        <DisplayName>Svitlana Seeger</DisplayName>
        <AccountId>104</AccountId>
        <AccountType/>
      </UserInfo>
      <UserInfo>
        <DisplayName>Michael Geutler</DisplayName>
        <AccountId>317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07D4D79D8FAC94D8337B3CBBAE3E16C" ma:contentTypeVersion="5" ma:contentTypeDescription="Ein neues Dokument erstellen." ma:contentTypeScope="" ma:versionID="c720e4dfad7cdc569a97dcc8b30a6c50">
  <xsd:schema xmlns:xsd="http://www.w3.org/2001/XMLSchema" xmlns:xs="http://www.w3.org/2001/XMLSchema" xmlns:p="http://schemas.microsoft.com/office/2006/metadata/properties" xmlns:ns2="953c349f-b256-4b85-8fe4-f31cadec665d" xmlns:ns3="919566a8-ea28-462f-810a-7987ab1e41d8" targetNamespace="http://schemas.microsoft.com/office/2006/metadata/properties" ma:root="true" ma:fieldsID="f840f767a86012ab262f7a3635d43f91" ns2:_="" ns3:_="">
    <xsd:import namespace="953c349f-b256-4b85-8fe4-f31cadec665d"/>
    <xsd:import namespace="919566a8-ea28-462f-810a-7987ab1e41d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3c349f-b256-4b85-8fe4-f31cadec665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9566a8-ea28-462f-810a-7987ab1e41d8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C38A81D-C905-45B2-8D86-177AADEA3A91}">
  <ds:schemaRefs>
    <ds:schemaRef ds:uri="http://schemas.microsoft.com/office/2006/documentManagement/types"/>
    <ds:schemaRef ds:uri="http://purl.org/dc/terms/"/>
    <ds:schemaRef ds:uri="http://purl.org/dc/elements/1.1/"/>
    <ds:schemaRef ds:uri="919566a8-ea28-462f-810a-7987ab1e41d8"/>
    <ds:schemaRef ds:uri="http://purl.org/dc/dcmitype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953c349f-b256-4b85-8fe4-f31cadec665d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D7D94F19-D18C-4FB6-BFDC-36DFD1E1250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9C2F5A4-2F4D-44E4-9A9A-272ECCFCBC6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53c349f-b256-4b85-8fe4-f31cadec665d"/>
    <ds:schemaRef ds:uri="919566a8-ea28-462f-810a-7987ab1e41d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BMT PowerPoint Master 16_9</Template>
  <TotalTime>170</TotalTime>
  <Words>2015</Words>
  <Application>Microsoft Office PowerPoint</Application>
  <PresentationFormat>Předvádění na obrazovce (16:9)</PresentationFormat>
  <Paragraphs>161</Paragraphs>
  <Slides>17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6" baseType="lpstr">
      <vt:lpstr>Arial</vt:lpstr>
      <vt:lpstr>Calibri</vt:lpstr>
      <vt:lpstr>Metropolis</vt:lpstr>
      <vt:lpstr>Roboto</vt:lpstr>
      <vt:lpstr>Roboto Black</vt:lpstr>
      <vt:lpstr>Roboto Light</vt:lpstr>
      <vt:lpstr>Roboto Medium</vt:lpstr>
      <vt:lpstr>Wingdings</vt:lpstr>
      <vt:lpstr>Office</vt:lpstr>
      <vt:lpstr>Příprava zdravotnických prostředků poskytovatelem  Validace SW</vt:lpstr>
      <vt:lpstr>Příprava jednorázových zdravotnických prostředků poskytovatelem</vt:lpstr>
      <vt:lpstr>Příprava jednorázových zdravotnických prostředků poskytovatelem</vt:lpstr>
      <vt:lpstr>Příprava jednorázových zdravotnických prostředků poskytovatelem</vt:lpstr>
      <vt:lpstr>Článek 5. odstavec 5 - MDR 2017/475</vt:lpstr>
      <vt:lpstr>Článek 5. odstavec 5 - MDR 2017/475</vt:lpstr>
      <vt:lpstr>Článek 5. odstavec 5 - MDR 2017/475</vt:lpstr>
      <vt:lpstr>Článek 5. odstavec 5 - MDR 2017/475</vt:lpstr>
      <vt:lpstr>Validace SW</vt:lpstr>
      <vt:lpstr>Validace SW</vt:lpstr>
      <vt:lpstr>Validace SW</vt:lpstr>
      <vt:lpstr>Validace SW</vt:lpstr>
      <vt:lpstr>Validace SW</vt:lpstr>
      <vt:lpstr>Validace SW</vt:lpstr>
      <vt:lpstr>Validace SW</vt:lpstr>
      <vt:lpstr>Validace SW</vt:lpstr>
      <vt:lpstr>Prezentace aplikace PowerPoint</vt:lpstr>
    </vt:vector>
  </TitlesOfParts>
  <Company>BMT Medical Technology s.r.o.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Lenka Žďárská</dc:creator>
  <cp:lastModifiedBy>Lenka Žďárská</cp:lastModifiedBy>
  <cp:revision>11</cp:revision>
  <dcterms:created xsi:type="dcterms:W3CDTF">2024-09-24T05:50:56Z</dcterms:created>
  <dcterms:modified xsi:type="dcterms:W3CDTF">2024-09-24T08:40:56Z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0x010100A07D4D79D8FAC94D8337B3CBBAE3E16C</vt:lpwstr>
  </property>
</Properties>
</file>